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39" r:id="rId2"/>
    <p:sldId id="333" r:id="rId3"/>
    <p:sldId id="347" r:id="rId4"/>
    <p:sldId id="349" r:id="rId5"/>
    <p:sldId id="335" r:id="rId6"/>
    <p:sldId id="307" r:id="rId7"/>
    <p:sldId id="345" r:id="rId8"/>
    <p:sldId id="289" r:id="rId9"/>
    <p:sldId id="331" r:id="rId10"/>
    <p:sldId id="342" r:id="rId11"/>
    <p:sldId id="353" r:id="rId12"/>
    <p:sldId id="343" r:id="rId13"/>
    <p:sldId id="292" r:id="rId14"/>
    <p:sldId id="29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469" autoAdjust="0"/>
  </p:normalViewPr>
  <p:slideViewPr>
    <p:cSldViewPr snapToGrid="0">
      <p:cViewPr varScale="1">
        <p:scale>
          <a:sx n="115" d="100"/>
          <a:sy n="115" d="100"/>
        </p:scale>
        <p:origin x="3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12B9D1-8D4C-4A3B-B5AB-28D1CFE7881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ka-GE"/>
        </a:p>
      </dgm:t>
    </dgm:pt>
    <dgm:pt modelId="{E30D0371-27D1-448F-97DA-A4F5734BDEC8}">
      <dgm:prSet phldrT="[Text]" custT="1"/>
      <dgm:spPr/>
      <dgm:t>
        <a:bodyPr/>
        <a:lstStyle/>
        <a:p>
          <a:pPr algn="l"/>
          <a:endParaRPr lang="ka-GE" sz="1400" dirty="0">
            <a:solidFill>
              <a:schemeClr val="accent1">
                <a:lumMod val="50000"/>
              </a:schemeClr>
            </a:solidFill>
          </a:endParaRPr>
        </a:p>
        <a:p>
          <a:pPr algn="just"/>
          <a:r>
            <a:rPr lang="ka-GE" sz="1400" b="1" dirty="0">
              <a:solidFill>
                <a:schemeClr val="accent1">
                  <a:lumMod val="50000"/>
                </a:schemeClr>
              </a:solidFill>
            </a:rPr>
            <a:t>სატენდერო დოკუმენტაციას ამტკიცებს </a:t>
          </a:r>
          <a:r>
            <a:rPr lang="ka-GE" sz="1400" b="1" dirty="0" err="1">
              <a:solidFill>
                <a:schemeClr val="accent1">
                  <a:lumMod val="50000"/>
                </a:schemeClr>
              </a:solidFill>
            </a:rPr>
            <a:t>სატენდერო</a:t>
          </a:r>
          <a:r>
            <a:rPr lang="ka-GE" sz="1400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ka-GE" sz="1400" b="1" dirty="0" smtClean="0">
              <a:solidFill>
                <a:schemeClr val="accent1">
                  <a:lumMod val="50000"/>
                </a:schemeClr>
              </a:solidFill>
            </a:rPr>
            <a:t>კომისია</a:t>
          </a:r>
          <a:r>
            <a:rPr lang="en-GB" sz="1400" b="1" dirty="0" smtClean="0">
              <a:solidFill>
                <a:schemeClr val="accent1">
                  <a:lumMod val="50000"/>
                </a:schemeClr>
              </a:solidFill>
            </a:rPr>
            <a:t>,</a:t>
          </a:r>
          <a:r>
            <a:rPr lang="ka-GE" sz="1400" b="1" dirty="0" smtClean="0">
              <a:solidFill>
                <a:schemeClr val="accent1">
                  <a:lumMod val="50000"/>
                </a:schemeClr>
              </a:solidFill>
            </a:rPr>
            <a:t> შესაბამისი სხდომის ოქმით </a:t>
          </a:r>
          <a:r>
            <a:rPr lang="ka-GE" sz="1200" b="1" dirty="0" smtClean="0">
              <a:solidFill>
                <a:schemeClr val="accent1">
                  <a:lumMod val="50000"/>
                </a:schemeClr>
              </a:solidFill>
            </a:rPr>
            <a:t>(</a:t>
          </a:r>
          <a:r>
            <a:rPr lang="ka-GE" sz="1200" b="1" dirty="0" err="1" smtClean="0">
              <a:solidFill>
                <a:schemeClr val="accent1">
                  <a:lumMod val="50000"/>
                </a:schemeClr>
              </a:solidFill>
            </a:rPr>
            <a:t>სატენდერო</a:t>
          </a:r>
          <a:r>
            <a:rPr lang="ka-GE" sz="1200" b="1" dirty="0" smtClean="0">
              <a:solidFill>
                <a:schemeClr val="accent1">
                  <a:lumMod val="50000"/>
                </a:schemeClr>
              </a:solidFill>
            </a:rPr>
            <a:t> პირობების დამტკიცების შესახებ ოქმი, რომელშიც ასახულია ბაზრის კვლევის შედეგები);</a:t>
          </a:r>
          <a:endParaRPr lang="en-US" sz="1200" b="1" dirty="0">
            <a:solidFill>
              <a:schemeClr val="accent1">
                <a:lumMod val="50000"/>
              </a:schemeClr>
            </a:solidFill>
          </a:endParaRPr>
        </a:p>
        <a:p>
          <a:pPr algn="l"/>
          <a:endParaRPr lang="ka-GE" sz="1400" dirty="0">
            <a:solidFill>
              <a:schemeClr val="accent1">
                <a:lumMod val="50000"/>
              </a:schemeClr>
            </a:solidFill>
          </a:endParaRPr>
        </a:p>
      </dgm:t>
    </dgm:pt>
    <dgm:pt modelId="{CFDE1A94-93A5-44BA-A29D-E4E6F2AC0A8B}" type="parTrans" cxnId="{D607ADA8-5B0F-429C-B81E-3050A1AF78B7}">
      <dgm:prSet/>
      <dgm:spPr/>
      <dgm:t>
        <a:bodyPr/>
        <a:lstStyle/>
        <a:p>
          <a:endParaRPr lang="ka-GE"/>
        </a:p>
      </dgm:t>
    </dgm:pt>
    <dgm:pt modelId="{0987DA94-D8E5-4F2C-A545-CAA322B92796}" type="sibTrans" cxnId="{D607ADA8-5B0F-429C-B81E-3050A1AF78B7}">
      <dgm:prSet/>
      <dgm:spPr/>
      <dgm:t>
        <a:bodyPr/>
        <a:lstStyle/>
        <a:p>
          <a:endParaRPr lang="ka-GE"/>
        </a:p>
      </dgm:t>
    </dgm:pt>
    <dgm:pt modelId="{5D555747-EA88-4149-B299-C67F24737393}">
      <dgm:prSet phldrT="[Text]" custT="1"/>
      <dgm:spPr/>
      <dgm:t>
        <a:bodyPr/>
        <a:lstStyle/>
        <a:p>
          <a:pPr algn="just"/>
          <a:r>
            <a:rPr lang="ka-GE" sz="1400" b="1" dirty="0" err="1" smtClean="0">
              <a:solidFill>
                <a:schemeClr val="accent1">
                  <a:lumMod val="50000"/>
                </a:schemeClr>
              </a:solidFill>
            </a:rPr>
            <a:t>სატენდერო</a:t>
          </a:r>
          <a:r>
            <a:rPr lang="ka-GE" sz="1400" b="1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ka-GE" sz="1400" b="1" dirty="0">
              <a:solidFill>
                <a:schemeClr val="accent1">
                  <a:lumMod val="50000"/>
                </a:schemeClr>
              </a:solidFill>
            </a:rPr>
            <a:t>დოკუმენტაციის სისტემაში განთავსება ხდება ელექტრონულად, კითხვარის </a:t>
          </a:r>
          <a:r>
            <a:rPr lang="ka-GE" sz="1400" b="1" dirty="0" smtClean="0">
              <a:solidFill>
                <a:schemeClr val="accent1">
                  <a:lumMod val="50000"/>
                </a:schemeClr>
              </a:solidFill>
            </a:rPr>
            <a:t>სახით. </a:t>
          </a:r>
          <a:r>
            <a:rPr lang="ka-GE" sz="1400" b="1" dirty="0" err="1" smtClean="0">
              <a:solidFill>
                <a:schemeClr val="accent1">
                  <a:lumMod val="50000"/>
                </a:schemeClr>
              </a:solidFill>
            </a:rPr>
            <a:t>სატენდერო</a:t>
          </a:r>
          <a:r>
            <a:rPr lang="ka-GE" sz="1400" b="1" dirty="0" smtClean="0">
              <a:solidFill>
                <a:schemeClr val="accent1">
                  <a:lumMod val="50000"/>
                </a:schemeClr>
              </a:solidFill>
            </a:rPr>
            <a:t> დოკუმენტაციის კითხვარის შესაბამის პუნქტში უნდა მიეთითოს მხოლოდ ამ პუნქტისთვის გათვალისწინებული ინფორმაცია/მოთხოვნა;</a:t>
          </a:r>
          <a:endParaRPr lang="ka-GE" sz="1400" dirty="0">
            <a:solidFill>
              <a:schemeClr val="accent1">
                <a:lumMod val="50000"/>
              </a:schemeClr>
            </a:solidFill>
          </a:endParaRPr>
        </a:p>
      </dgm:t>
    </dgm:pt>
    <dgm:pt modelId="{5C111EAD-FC04-4111-B16E-46B8D083455D}" type="parTrans" cxnId="{2CBE0EBA-F077-4B82-A89D-FF9714079466}">
      <dgm:prSet/>
      <dgm:spPr/>
      <dgm:t>
        <a:bodyPr/>
        <a:lstStyle/>
        <a:p>
          <a:endParaRPr lang="ka-GE"/>
        </a:p>
      </dgm:t>
    </dgm:pt>
    <dgm:pt modelId="{E6D9945F-1671-440B-B3AA-AEDAF2CBB053}" type="sibTrans" cxnId="{2CBE0EBA-F077-4B82-A89D-FF9714079466}">
      <dgm:prSet/>
      <dgm:spPr/>
      <dgm:t>
        <a:bodyPr/>
        <a:lstStyle/>
        <a:p>
          <a:endParaRPr lang="ka-GE"/>
        </a:p>
      </dgm:t>
    </dgm:pt>
    <dgm:pt modelId="{D5E42A45-07CE-4BA9-AF88-CF284093AFA8}">
      <dgm:prSet phldrT="[Text]" custT="1"/>
      <dgm:spPr/>
      <dgm:t>
        <a:bodyPr/>
        <a:lstStyle/>
        <a:p>
          <a:pPr algn="just"/>
          <a:r>
            <a:rPr lang="ka-GE" sz="1400" b="1" dirty="0" err="1" smtClean="0">
              <a:solidFill>
                <a:schemeClr val="accent1">
                  <a:lumMod val="50000"/>
                </a:schemeClr>
              </a:solidFill>
            </a:rPr>
            <a:t>სატენდერო</a:t>
          </a:r>
          <a:r>
            <a:rPr lang="ka-GE" sz="1400" b="1" dirty="0" smtClean="0">
              <a:solidFill>
                <a:schemeClr val="accent1">
                  <a:lumMod val="50000"/>
                </a:schemeClr>
              </a:solidFill>
            </a:rPr>
            <a:t> დოკუმენტაცია უნდა შეიცავდეს იმ საკვალიფიკაციო მოთხოვნებს, რომლებსაც უნდა აკმაყოფილებდეს პრეტენდენტი, ასევე შესყიდვის ობიექტის სრულ აღწერას (სპეციფიკაციები);</a:t>
          </a:r>
          <a:endParaRPr lang="ka-GE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2302D066-960A-41D1-AB4A-CC9FF96EC8EB}" type="parTrans" cxnId="{4E677D9F-99C9-44EE-9CAE-E2B3D38A264A}">
      <dgm:prSet/>
      <dgm:spPr/>
      <dgm:t>
        <a:bodyPr/>
        <a:lstStyle/>
        <a:p>
          <a:endParaRPr lang="ka-GE"/>
        </a:p>
      </dgm:t>
    </dgm:pt>
    <dgm:pt modelId="{C9150447-7E3A-48D0-B1A0-554167B245AF}" type="sibTrans" cxnId="{4E677D9F-99C9-44EE-9CAE-E2B3D38A264A}">
      <dgm:prSet/>
      <dgm:spPr/>
      <dgm:t>
        <a:bodyPr/>
        <a:lstStyle/>
        <a:p>
          <a:endParaRPr lang="ka-GE"/>
        </a:p>
      </dgm:t>
    </dgm:pt>
    <dgm:pt modelId="{3A2AA19F-9735-4B13-B132-804AE11F4C50}" type="pres">
      <dgm:prSet presAssocID="{8812B9D1-8D4C-4A3B-B5AB-28D1CFE788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92C194-A279-4C44-AE10-26CF581F77B2}" type="pres">
      <dgm:prSet presAssocID="{E30D0371-27D1-448F-97DA-A4F5734BDEC8}" presName="parentLin" presStyleCnt="0"/>
      <dgm:spPr/>
    </dgm:pt>
    <dgm:pt modelId="{82E6F75C-62B5-49F4-839B-33B60ACE703D}" type="pres">
      <dgm:prSet presAssocID="{E30D0371-27D1-448F-97DA-A4F5734BDEC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1162F35-7559-4F55-BDF7-0F2F7DD47F66}" type="pres">
      <dgm:prSet presAssocID="{E30D0371-27D1-448F-97DA-A4F5734BDEC8}" presName="parentText" presStyleLbl="node1" presStyleIdx="0" presStyleCnt="3" custScaleX="109360" custScaleY="50314" custLinFactNeighborX="-375" custLinFactNeighborY="227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A14925-4F31-4CF5-B7AA-CCADED675E04}" type="pres">
      <dgm:prSet presAssocID="{E30D0371-27D1-448F-97DA-A4F5734BDEC8}" presName="negativeSpace" presStyleCnt="0"/>
      <dgm:spPr/>
    </dgm:pt>
    <dgm:pt modelId="{7E3EA45D-BC28-4323-A46D-BD3091C90D39}" type="pres">
      <dgm:prSet presAssocID="{E30D0371-27D1-448F-97DA-A4F5734BDEC8}" presName="childText" presStyleLbl="conFgAcc1" presStyleIdx="0" presStyleCnt="3" custLinFactNeighborX="191" custLinFactNeighborY="26458">
        <dgm:presLayoutVars>
          <dgm:bulletEnabled val="1"/>
        </dgm:presLayoutVars>
      </dgm:prSet>
      <dgm:spPr/>
    </dgm:pt>
    <dgm:pt modelId="{807E799F-2BA1-4D47-88C5-3C2D54E753C7}" type="pres">
      <dgm:prSet presAssocID="{0987DA94-D8E5-4F2C-A545-CAA322B92796}" presName="spaceBetweenRectangles" presStyleCnt="0"/>
      <dgm:spPr/>
    </dgm:pt>
    <dgm:pt modelId="{384184A2-6DA1-4945-840F-B6C4EF721745}" type="pres">
      <dgm:prSet presAssocID="{5D555747-EA88-4149-B299-C67F24737393}" presName="parentLin" presStyleCnt="0"/>
      <dgm:spPr/>
    </dgm:pt>
    <dgm:pt modelId="{F2A51290-60CF-401C-A3F0-DA7922320A85}" type="pres">
      <dgm:prSet presAssocID="{5D555747-EA88-4149-B299-C67F2473739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29DCD5E-AA7B-4592-B422-223EBFE1279D}" type="pres">
      <dgm:prSet presAssocID="{5D555747-EA88-4149-B299-C67F24737393}" presName="parentText" presStyleLbl="node1" presStyleIdx="1" presStyleCnt="3" custScaleX="110557" custScaleY="53342" custLinFactNeighborX="-7501" custLinFactNeighborY="178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A4FA1-A83A-4070-A6DA-6A428C4BA26B}" type="pres">
      <dgm:prSet presAssocID="{5D555747-EA88-4149-B299-C67F24737393}" presName="negativeSpace" presStyleCnt="0"/>
      <dgm:spPr/>
    </dgm:pt>
    <dgm:pt modelId="{C83069EE-73E5-490C-A72C-27AB7AF157F3}" type="pres">
      <dgm:prSet presAssocID="{5D555747-EA88-4149-B299-C67F24737393}" presName="childText" presStyleLbl="conFgAcc1" presStyleIdx="1" presStyleCnt="3">
        <dgm:presLayoutVars>
          <dgm:bulletEnabled val="1"/>
        </dgm:presLayoutVars>
      </dgm:prSet>
      <dgm:spPr/>
    </dgm:pt>
    <dgm:pt modelId="{FA20AF91-F25F-4C42-A1E1-29736C2EAA21}" type="pres">
      <dgm:prSet presAssocID="{E6D9945F-1671-440B-B3AA-AEDAF2CBB053}" presName="spaceBetweenRectangles" presStyleCnt="0"/>
      <dgm:spPr/>
    </dgm:pt>
    <dgm:pt modelId="{D49CD77C-1DB2-4144-80C4-0FAF364B2E0C}" type="pres">
      <dgm:prSet presAssocID="{D5E42A45-07CE-4BA9-AF88-CF284093AFA8}" presName="parentLin" presStyleCnt="0"/>
      <dgm:spPr/>
    </dgm:pt>
    <dgm:pt modelId="{2548306F-7768-46FF-BB2B-FCF78BFE0788}" type="pres">
      <dgm:prSet presAssocID="{D5E42A45-07CE-4BA9-AF88-CF284093AFA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044599A-108B-4D2E-89B6-C0B76B1ECBD3}" type="pres">
      <dgm:prSet presAssocID="{D5E42A45-07CE-4BA9-AF88-CF284093AFA8}" presName="parentText" presStyleLbl="node1" presStyleIdx="2" presStyleCnt="3" custScaleX="110878" custScaleY="57333" custLinFactNeighborX="8377" custLinFactNeighborY="1716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AEC36-0DFE-429E-ACFD-D122F2AFF5D1}" type="pres">
      <dgm:prSet presAssocID="{D5E42A45-07CE-4BA9-AF88-CF284093AFA8}" presName="negativeSpace" presStyleCnt="0"/>
      <dgm:spPr/>
    </dgm:pt>
    <dgm:pt modelId="{ADBF9213-76C3-4BA0-8CF6-811B223C978A}" type="pres">
      <dgm:prSet presAssocID="{D5E42A45-07CE-4BA9-AF88-CF284093AFA8}" presName="childText" presStyleLbl="conFgAcc1" presStyleIdx="2" presStyleCnt="3" custLinFactNeighborX="191" custLinFactNeighborY="-660">
        <dgm:presLayoutVars>
          <dgm:bulletEnabled val="1"/>
        </dgm:presLayoutVars>
      </dgm:prSet>
      <dgm:spPr/>
    </dgm:pt>
  </dgm:ptLst>
  <dgm:cxnLst>
    <dgm:cxn modelId="{2A42332E-D86E-4DDD-B08F-9C59BFF106D0}" type="presOf" srcId="{D5E42A45-07CE-4BA9-AF88-CF284093AFA8}" destId="{2548306F-7768-46FF-BB2B-FCF78BFE0788}" srcOrd="0" destOrd="0" presId="urn:microsoft.com/office/officeart/2005/8/layout/list1"/>
    <dgm:cxn modelId="{2CBE0EBA-F077-4B82-A89D-FF9714079466}" srcId="{8812B9D1-8D4C-4A3B-B5AB-28D1CFE7881E}" destId="{5D555747-EA88-4149-B299-C67F24737393}" srcOrd="1" destOrd="0" parTransId="{5C111EAD-FC04-4111-B16E-46B8D083455D}" sibTransId="{E6D9945F-1671-440B-B3AA-AEDAF2CBB053}"/>
    <dgm:cxn modelId="{0337EA41-607C-4964-A403-D93F57EB8419}" type="presOf" srcId="{8812B9D1-8D4C-4A3B-B5AB-28D1CFE7881E}" destId="{3A2AA19F-9735-4B13-B132-804AE11F4C50}" srcOrd="0" destOrd="0" presId="urn:microsoft.com/office/officeart/2005/8/layout/list1"/>
    <dgm:cxn modelId="{F6453D6A-866B-40A5-86BF-E4F9B99C2804}" type="presOf" srcId="{E30D0371-27D1-448F-97DA-A4F5734BDEC8}" destId="{21162F35-7559-4F55-BDF7-0F2F7DD47F66}" srcOrd="1" destOrd="0" presId="urn:microsoft.com/office/officeart/2005/8/layout/list1"/>
    <dgm:cxn modelId="{19354F9F-13A3-4BDB-A402-0E4D697102F6}" type="presOf" srcId="{D5E42A45-07CE-4BA9-AF88-CF284093AFA8}" destId="{1044599A-108B-4D2E-89B6-C0B76B1ECBD3}" srcOrd="1" destOrd="0" presId="urn:microsoft.com/office/officeart/2005/8/layout/list1"/>
    <dgm:cxn modelId="{D607ADA8-5B0F-429C-B81E-3050A1AF78B7}" srcId="{8812B9D1-8D4C-4A3B-B5AB-28D1CFE7881E}" destId="{E30D0371-27D1-448F-97DA-A4F5734BDEC8}" srcOrd="0" destOrd="0" parTransId="{CFDE1A94-93A5-44BA-A29D-E4E6F2AC0A8B}" sibTransId="{0987DA94-D8E5-4F2C-A545-CAA322B92796}"/>
    <dgm:cxn modelId="{F5920B8D-5309-4CD9-8BBC-BCF559A76322}" type="presOf" srcId="{5D555747-EA88-4149-B299-C67F24737393}" destId="{F2A51290-60CF-401C-A3F0-DA7922320A85}" srcOrd="0" destOrd="0" presId="urn:microsoft.com/office/officeart/2005/8/layout/list1"/>
    <dgm:cxn modelId="{67CA60F7-09EE-4F07-AEBB-D2B32D339761}" type="presOf" srcId="{E30D0371-27D1-448F-97DA-A4F5734BDEC8}" destId="{82E6F75C-62B5-49F4-839B-33B60ACE703D}" srcOrd="0" destOrd="0" presId="urn:microsoft.com/office/officeart/2005/8/layout/list1"/>
    <dgm:cxn modelId="{4E677D9F-99C9-44EE-9CAE-E2B3D38A264A}" srcId="{8812B9D1-8D4C-4A3B-B5AB-28D1CFE7881E}" destId="{D5E42A45-07CE-4BA9-AF88-CF284093AFA8}" srcOrd="2" destOrd="0" parTransId="{2302D066-960A-41D1-AB4A-CC9FF96EC8EB}" sibTransId="{C9150447-7E3A-48D0-B1A0-554167B245AF}"/>
    <dgm:cxn modelId="{089D12CA-A87E-482E-8DE4-1C365FE072A7}" type="presOf" srcId="{5D555747-EA88-4149-B299-C67F24737393}" destId="{029DCD5E-AA7B-4592-B422-223EBFE1279D}" srcOrd="1" destOrd="0" presId="urn:microsoft.com/office/officeart/2005/8/layout/list1"/>
    <dgm:cxn modelId="{38A695B6-0D11-446F-A667-52ACDFCC1CCB}" type="presParOf" srcId="{3A2AA19F-9735-4B13-B132-804AE11F4C50}" destId="{3392C194-A279-4C44-AE10-26CF581F77B2}" srcOrd="0" destOrd="0" presId="urn:microsoft.com/office/officeart/2005/8/layout/list1"/>
    <dgm:cxn modelId="{4F005479-F00A-4FF3-925E-66E85BB00EA5}" type="presParOf" srcId="{3392C194-A279-4C44-AE10-26CF581F77B2}" destId="{82E6F75C-62B5-49F4-839B-33B60ACE703D}" srcOrd="0" destOrd="0" presId="urn:microsoft.com/office/officeart/2005/8/layout/list1"/>
    <dgm:cxn modelId="{547F92CB-1D31-45EE-B8AB-823B838C4036}" type="presParOf" srcId="{3392C194-A279-4C44-AE10-26CF581F77B2}" destId="{21162F35-7559-4F55-BDF7-0F2F7DD47F66}" srcOrd="1" destOrd="0" presId="urn:microsoft.com/office/officeart/2005/8/layout/list1"/>
    <dgm:cxn modelId="{220E3652-9327-44ED-8CC2-FF645C091928}" type="presParOf" srcId="{3A2AA19F-9735-4B13-B132-804AE11F4C50}" destId="{E4A14925-4F31-4CF5-B7AA-CCADED675E04}" srcOrd="1" destOrd="0" presId="urn:microsoft.com/office/officeart/2005/8/layout/list1"/>
    <dgm:cxn modelId="{785DA5AC-EC30-4553-AA7C-A4707A9C4397}" type="presParOf" srcId="{3A2AA19F-9735-4B13-B132-804AE11F4C50}" destId="{7E3EA45D-BC28-4323-A46D-BD3091C90D39}" srcOrd="2" destOrd="0" presId="urn:microsoft.com/office/officeart/2005/8/layout/list1"/>
    <dgm:cxn modelId="{A4A20684-D600-49AA-8CC7-98925B0FF89A}" type="presParOf" srcId="{3A2AA19F-9735-4B13-B132-804AE11F4C50}" destId="{807E799F-2BA1-4D47-88C5-3C2D54E753C7}" srcOrd="3" destOrd="0" presId="urn:microsoft.com/office/officeart/2005/8/layout/list1"/>
    <dgm:cxn modelId="{29615305-7D57-4D14-9491-3340F60386B7}" type="presParOf" srcId="{3A2AA19F-9735-4B13-B132-804AE11F4C50}" destId="{384184A2-6DA1-4945-840F-B6C4EF721745}" srcOrd="4" destOrd="0" presId="urn:microsoft.com/office/officeart/2005/8/layout/list1"/>
    <dgm:cxn modelId="{B74DBBFA-3FCD-4C05-8557-D16F9475FE40}" type="presParOf" srcId="{384184A2-6DA1-4945-840F-B6C4EF721745}" destId="{F2A51290-60CF-401C-A3F0-DA7922320A85}" srcOrd="0" destOrd="0" presId="urn:microsoft.com/office/officeart/2005/8/layout/list1"/>
    <dgm:cxn modelId="{D79ABC1D-AF42-4C85-A7F0-962D1F64DA50}" type="presParOf" srcId="{384184A2-6DA1-4945-840F-B6C4EF721745}" destId="{029DCD5E-AA7B-4592-B422-223EBFE1279D}" srcOrd="1" destOrd="0" presId="urn:microsoft.com/office/officeart/2005/8/layout/list1"/>
    <dgm:cxn modelId="{70D00C5D-AADA-4073-8D23-99AD2844DAB9}" type="presParOf" srcId="{3A2AA19F-9735-4B13-B132-804AE11F4C50}" destId="{E9CA4FA1-A83A-4070-A6DA-6A428C4BA26B}" srcOrd="5" destOrd="0" presId="urn:microsoft.com/office/officeart/2005/8/layout/list1"/>
    <dgm:cxn modelId="{9A99BA29-CEFC-416A-8B16-1BE78E905374}" type="presParOf" srcId="{3A2AA19F-9735-4B13-B132-804AE11F4C50}" destId="{C83069EE-73E5-490C-A72C-27AB7AF157F3}" srcOrd="6" destOrd="0" presId="urn:microsoft.com/office/officeart/2005/8/layout/list1"/>
    <dgm:cxn modelId="{DC3E50EB-F780-486E-81F7-53E5F4E9A7AE}" type="presParOf" srcId="{3A2AA19F-9735-4B13-B132-804AE11F4C50}" destId="{FA20AF91-F25F-4C42-A1E1-29736C2EAA21}" srcOrd="7" destOrd="0" presId="urn:microsoft.com/office/officeart/2005/8/layout/list1"/>
    <dgm:cxn modelId="{D1A4C58B-2A73-4AE5-BB8E-AE64FAEE2845}" type="presParOf" srcId="{3A2AA19F-9735-4B13-B132-804AE11F4C50}" destId="{D49CD77C-1DB2-4144-80C4-0FAF364B2E0C}" srcOrd="8" destOrd="0" presId="urn:microsoft.com/office/officeart/2005/8/layout/list1"/>
    <dgm:cxn modelId="{00B88119-B5B6-4133-A68C-5BB7742C055B}" type="presParOf" srcId="{D49CD77C-1DB2-4144-80C4-0FAF364B2E0C}" destId="{2548306F-7768-46FF-BB2B-FCF78BFE0788}" srcOrd="0" destOrd="0" presId="urn:microsoft.com/office/officeart/2005/8/layout/list1"/>
    <dgm:cxn modelId="{CAA8F0E3-E2AE-46D0-93BA-C1F6EC149E97}" type="presParOf" srcId="{D49CD77C-1DB2-4144-80C4-0FAF364B2E0C}" destId="{1044599A-108B-4D2E-89B6-C0B76B1ECBD3}" srcOrd="1" destOrd="0" presId="urn:microsoft.com/office/officeart/2005/8/layout/list1"/>
    <dgm:cxn modelId="{3D0A06BB-B90C-4EAC-AC41-930AB24ED60B}" type="presParOf" srcId="{3A2AA19F-9735-4B13-B132-804AE11F4C50}" destId="{584AEC36-0DFE-429E-ACFD-D122F2AFF5D1}" srcOrd="9" destOrd="0" presId="urn:microsoft.com/office/officeart/2005/8/layout/list1"/>
    <dgm:cxn modelId="{B2C5C9A0-CF90-46D7-A366-FD301FAED1A9}" type="presParOf" srcId="{3A2AA19F-9735-4B13-B132-804AE11F4C50}" destId="{ADBF9213-76C3-4BA0-8CF6-811B223C978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12B9D1-8D4C-4A3B-B5AB-28D1CFE7881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ka-GE"/>
        </a:p>
      </dgm:t>
    </dgm:pt>
    <dgm:pt modelId="{E30D0371-27D1-448F-97DA-A4F5734BDEC8}">
      <dgm:prSet phldrT="[Text]" custT="1"/>
      <dgm:spPr/>
      <dgm:t>
        <a:bodyPr/>
        <a:lstStyle/>
        <a:p>
          <a:pPr algn="just"/>
          <a:r>
            <a:rPr lang="ka-GE" sz="14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შესასყიდი საქონლის რაოდენობას, მომსახურების ან სამუშაოს მოცულობას, საქონლის მიწოდების, მომსახურების გაწევის ან სამუშაოს შესრულების ვადას, ადგილსა და ფორმას</a:t>
          </a:r>
          <a:r>
            <a:rPr lang="en-GB" sz="14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;</a:t>
          </a:r>
          <a:endParaRPr lang="ka-GE" sz="14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CFDE1A94-93A5-44BA-A29D-E4E6F2AC0A8B}" type="parTrans" cxnId="{D607ADA8-5B0F-429C-B81E-3050A1AF78B7}">
      <dgm:prSet/>
      <dgm:spPr/>
      <dgm:t>
        <a:bodyPr/>
        <a:lstStyle/>
        <a:p>
          <a:endParaRPr lang="ka-GE"/>
        </a:p>
      </dgm:t>
    </dgm:pt>
    <dgm:pt modelId="{0987DA94-D8E5-4F2C-A545-CAA322B92796}" type="sibTrans" cxnId="{D607ADA8-5B0F-429C-B81E-3050A1AF78B7}">
      <dgm:prSet/>
      <dgm:spPr/>
      <dgm:t>
        <a:bodyPr/>
        <a:lstStyle/>
        <a:p>
          <a:endParaRPr lang="ka-GE"/>
        </a:p>
      </dgm:t>
    </dgm:pt>
    <dgm:pt modelId="{5D555747-EA88-4149-B299-C67F24737393}">
      <dgm:prSet phldrT="[Text]" custT="1"/>
      <dgm:spPr/>
      <dgm:t>
        <a:bodyPr/>
        <a:lstStyle/>
        <a:p>
          <a:pPr algn="just"/>
          <a:r>
            <a:rPr lang="ka-GE" sz="1400" b="1" dirty="0" smtClean="0">
              <a:solidFill>
                <a:schemeClr val="accent1">
                  <a:lumMod val="50000"/>
                </a:schemeClr>
              </a:solidFill>
            </a:rPr>
            <a:t>ნიმუშის, ექსპერტიზის დასკვნის ან/და ფასწარმოქმნის ადეკვატურობის დამადასტურებელი დოკუმენტ(ებ)ის წარდგენის წესს (არსებობის შემთხვევაში), შესასრულებელი სამუშაოს გონივრულ </a:t>
          </a:r>
          <a:r>
            <a:rPr lang="ka-GE" sz="1400" b="1" dirty="0" err="1" smtClean="0">
              <a:solidFill>
                <a:schemeClr val="accent1">
                  <a:lumMod val="50000"/>
                </a:schemeClr>
              </a:solidFill>
            </a:rPr>
            <a:t>საგარანტიო</a:t>
          </a:r>
          <a:r>
            <a:rPr lang="ka-GE" sz="1400" b="1" dirty="0" smtClean="0">
              <a:solidFill>
                <a:schemeClr val="accent1">
                  <a:lumMod val="50000"/>
                </a:schemeClr>
              </a:solidFill>
            </a:rPr>
            <a:t> ვადას;</a:t>
          </a:r>
          <a:endParaRPr lang="ka-GE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5C111EAD-FC04-4111-B16E-46B8D083455D}" type="parTrans" cxnId="{2CBE0EBA-F077-4B82-A89D-FF9714079466}">
      <dgm:prSet/>
      <dgm:spPr/>
      <dgm:t>
        <a:bodyPr/>
        <a:lstStyle/>
        <a:p>
          <a:endParaRPr lang="ka-GE"/>
        </a:p>
      </dgm:t>
    </dgm:pt>
    <dgm:pt modelId="{E6D9945F-1671-440B-B3AA-AEDAF2CBB053}" type="sibTrans" cxnId="{2CBE0EBA-F077-4B82-A89D-FF9714079466}">
      <dgm:prSet/>
      <dgm:spPr/>
      <dgm:t>
        <a:bodyPr/>
        <a:lstStyle/>
        <a:p>
          <a:endParaRPr lang="ka-GE"/>
        </a:p>
      </dgm:t>
    </dgm:pt>
    <dgm:pt modelId="{D5E42A45-07CE-4BA9-AF88-CF284093AFA8}">
      <dgm:prSet phldrT="[Text]" custT="1"/>
      <dgm:spPr/>
      <dgm:t>
        <a:bodyPr/>
        <a:lstStyle/>
        <a:p>
          <a:pPr algn="just"/>
          <a:r>
            <a:rPr lang="ka-GE" sz="1400" b="1" dirty="0" smtClean="0">
              <a:solidFill>
                <a:schemeClr val="accent1">
                  <a:lumMod val="50000"/>
                </a:schemeClr>
              </a:solidFill>
            </a:rPr>
            <a:t>მოთხოვნა სარეგისტრაციო/უფლებრივი მონაცემების ამსახველი დოკუმენტების წარმოდგენის შესახებ (შემსყიდველი ორგანიზაციის საჭიროებიდან გამომდინარე);</a:t>
          </a:r>
          <a:endParaRPr lang="ka-GE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2302D066-960A-41D1-AB4A-CC9FF96EC8EB}" type="parTrans" cxnId="{4E677D9F-99C9-44EE-9CAE-E2B3D38A264A}">
      <dgm:prSet/>
      <dgm:spPr/>
      <dgm:t>
        <a:bodyPr/>
        <a:lstStyle/>
        <a:p>
          <a:endParaRPr lang="ka-GE"/>
        </a:p>
      </dgm:t>
    </dgm:pt>
    <dgm:pt modelId="{C9150447-7E3A-48D0-B1A0-554167B245AF}" type="sibTrans" cxnId="{4E677D9F-99C9-44EE-9CAE-E2B3D38A264A}">
      <dgm:prSet/>
      <dgm:spPr/>
      <dgm:t>
        <a:bodyPr/>
        <a:lstStyle/>
        <a:p>
          <a:endParaRPr lang="ka-GE"/>
        </a:p>
      </dgm:t>
    </dgm:pt>
    <dgm:pt modelId="{3A2AA19F-9735-4B13-B132-804AE11F4C50}" type="pres">
      <dgm:prSet presAssocID="{8812B9D1-8D4C-4A3B-B5AB-28D1CFE788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92C194-A279-4C44-AE10-26CF581F77B2}" type="pres">
      <dgm:prSet presAssocID="{E30D0371-27D1-448F-97DA-A4F5734BDEC8}" presName="parentLin" presStyleCnt="0"/>
      <dgm:spPr/>
    </dgm:pt>
    <dgm:pt modelId="{82E6F75C-62B5-49F4-839B-33B60ACE703D}" type="pres">
      <dgm:prSet presAssocID="{E30D0371-27D1-448F-97DA-A4F5734BDEC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1162F35-7559-4F55-BDF7-0F2F7DD47F66}" type="pres">
      <dgm:prSet presAssocID="{E30D0371-27D1-448F-97DA-A4F5734BDEC8}" presName="parentText" presStyleLbl="node1" presStyleIdx="0" presStyleCnt="3" custScaleX="109360" custScaleY="58878" custLinFactNeighborX="8627" custLinFactNeighborY="223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A14925-4F31-4CF5-B7AA-CCADED675E04}" type="pres">
      <dgm:prSet presAssocID="{E30D0371-27D1-448F-97DA-A4F5734BDEC8}" presName="negativeSpace" presStyleCnt="0"/>
      <dgm:spPr/>
    </dgm:pt>
    <dgm:pt modelId="{7E3EA45D-BC28-4323-A46D-BD3091C90D39}" type="pres">
      <dgm:prSet presAssocID="{E30D0371-27D1-448F-97DA-A4F5734BDEC8}" presName="childText" presStyleLbl="conFgAcc1" presStyleIdx="0" presStyleCnt="3" custLinFactNeighborX="191" custLinFactNeighborY="26458">
        <dgm:presLayoutVars>
          <dgm:bulletEnabled val="1"/>
        </dgm:presLayoutVars>
      </dgm:prSet>
      <dgm:spPr/>
    </dgm:pt>
    <dgm:pt modelId="{807E799F-2BA1-4D47-88C5-3C2D54E753C7}" type="pres">
      <dgm:prSet presAssocID="{0987DA94-D8E5-4F2C-A545-CAA322B92796}" presName="spaceBetweenRectangles" presStyleCnt="0"/>
      <dgm:spPr/>
    </dgm:pt>
    <dgm:pt modelId="{384184A2-6DA1-4945-840F-B6C4EF721745}" type="pres">
      <dgm:prSet presAssocID="{5D555747-EA88-4149-B299-C67F24737393}" presName="parentLin" presStyleCnt="0"/>
      <dgm:spPr/>
    </dgm:pt>
    <dgm:pt modelId="{F2A51290-60CF-401C-A3F0-DA7922320A85}" type="pres">
      <dgm:prSet presAssocID="{5D555747-EA88-4149-B299-C67F2473739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29DCD5E-AA7B-4592-B422-223EBFE1279D}" type="pres">
      <dgm:prSet presAssocID="{5D555747-EA88-4149-B299-C67F24737393}" presName="parentText" presStyleLbl="node1" presStyleIdx="1" presStyleCnt="3" custScaleX="110557" custScaleY="53342" custLinFactNeighborX="7502" custLinFactNeighborY="1693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A4FA1-A83A-4070-A6DA-6A428C4BA26B}" type="pres">
      <dgm:prSet presAssocID="{5D555747-EA88-4149-B299-C67F24737393}" presName="negativeSpace" presStyleCnt="0"/>
      <dgm:spPr/>
    </dgm:pt>
    <dgm:pt modelId="{C83069EE-73E5-490C-A72C-27AB7AF157F3}" type="pres">
      <dgm:prSet presAssocID="{5D555747-EA88-4149-B299-C67F24737393}" presName="childText" presStyleLbl="conFgAcc1" presStyleIdx="1" presStyleCnt="3">
        <dgm:presLayoutVars>
          <dgm:bulletEnabled val="1"/>
        </dgm:presLayoutVars>
      </dgm:prSet>
      <dgm:spPr/>
    </dgm:pt>
    <dgm:pt modelId="{FA20AF91-F25F-4C42-A1E1-29736C2EAA21}" type="pres">
      <dgm:prSet presAssocID="{E6D9945F-1671-440B-B3AA-AEDAF2CBB053}" presName="spaceBetweenRectangles" presStyleCnt="0"/>
      <dgm:spPr/>
    </dgm:pt>
    <dgm:pt modelId="{D49CD77C-1DB2-4144-80C4-0FAF364B2E0C}" type="pres">
      <dgm:prSet presAssocID="{D5E42A45-07CE-4BA9-AF88-CF284093AFA8}" presName="parentLin" presStyleCnt="0"/>
      <dgm:spPr/>
    </dgm:pt>
    <dgm:pt modelId="{2548306F-7768-46FF-BB2B-FCF78BFE0788}" type="pres">
      <dgm:prSet presAssocID="{D5E42A45-07CE-4BA9-AF88-CF284093AFA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044599A-108B-4D2E-89B6-C0B76B1ECBD3}" type="pres">
      <dgm:prSet presAssocID="{D5E42A45-07CE-4BA9-AF88-CF284093AFA8}" presName="parentText" presStyleLbl="node1" presStyleIdx="2" presStyleCnt="3" custScaleX="110878" custScaleY="57333" custLinFactNeighborX="3876" custLinFactNeighborY="1670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AEC36-0DFE-429E-ACFD-D122F2AFF5D1}" type="pres">
      <dgm:prSet presAssocID="{D5E42A45-07CE-4BA9-AF88-CF284093AFA8}" presName="negativeSpace" presStyleCnt="0"/>
      <dgm:spPr/>
    </dgm:pt>
    <dgm:pt modelId="{ADBF9213-76C3-4BA0-8CF6-811B223C978A}" type="pres">
      <dgm:prSet presAssocID="{D5E42A45-07CE-4BA9-AF88-CF284093AFA8}" presName="childText" presStyleLbl="conFgAcc1" presStyleIdx="2" presStyleCnt="3" custLinFactNeighborX="191" custLinFactNeighborY="-660">
        <dgm:presLayoutVars>
          <dgm:bulletEnabled val="1"/>
        </dgm:presLayoutVars>
      </dgm:prSet>
      <dgm:spPr/>
    </dgm:pt>
  </dgm:ptLst>
  <dgm:cxnLst>
    <dgm:cxn modelId="{2A42332E-D86E-4DDD-B08F-9C59BFF106D0}" type="presOf" srcId="{D5E42A45-07CE-4BA9-AF88-CF284093AFA8}" destId="{2548306F-7768-46FF-BB2B-FCF78BFE0788}" srcOrd="0" destOrd="0" presId="urn:microsoft.com/office/officeart/2005/8/layout/list1"/>
    <dgm:cxn modelId="{2CBE0EBA-F077-4B82-A89D-FF9714079466}" srcId="{8812B9D1-8D4C-4A3B-B5AB-28D1CFE7881E}" destId="{5D555747-EA88-4149-B299-C67F24737393}" srcOrd="1" destOrd="0" parTransId="{5C111EAD-FC04-4111-B16E-46B8D083455D}" sibTransId="{E6D9945F-1671-440B-B3AA-AEDAF2CBB053}"/>
    <dgm:cxn modelId="{0337EA41-607C-4964-A403-D93F57EB8419}" type="presOf" srcId="{8812B9D1-8D4C-4A3B-B5AB-28D1CFE7881E}" destId="{3A2AA19F-9735-4B13-B132-804AE11F4C50}" srcOrd="0" destOrd="0" presId="urn:microsoft.com/office/officeart/2005/8/layout/list1"/>
    <dgm:cxn modelId="{F6453D6A-866B-40A5-86BF-E4F9B99C2804}" type="presOf" srcId="{E30D0371-27D1-448F-97DA-A4F5734BDEC8}" destId="{21162F35-7559-4F55-BDF7-0F2F7DD47F66}" srcOrd="1" destOrd="0" presId="urn:microsoft.com/office/officeart/2005/8/layout/list1"/>
    <dgm:cxn modelId="{19354F9F-13A3-4BDB-A402-0E4D697102F6}" type="presOf" srcId="{D5E42A45-07CE-4BA9-AF88-CF284093AFA8}" destId="{1044599A-108B-4D2E-89B6-C0B76B1ECBD3}" srcOrd="1" destOrd="0" presId="urn:microsoft.com/office/officeart/2005/8/layout/list1"/>
    <dgm:cxn modelId="{D607ADA8-5B0F-429C-B81E-3050A1AF78B7}" srcId="{8812B9D1-8D4C-4A3B-B5AB-28D1CFE7881E}" destId="{E30D0371-27D1-448F-97DA-A4F5734BDEC8}" srcOrd="0" destOrd="0" parTransId="{CFDE1A94-93A5-44BA-A29D-E4E6F2AC0A8B}" sibTransId="{0987DA94-D8E5-4F2C-A545-CAA322B92796}"/>
    <dgm:cxn modelId="{F5920B8D-5309-4CD9-8BBC-BCF559A76322}" type="presOf" srcId="{5D555747-EA88-4149-B299-C67F24737393}" destId="{F2A51290-60CF-401C-A3F0-DA7922320A85}" srcOrd="0" destOrd="0" presId="urn:microsoft.com/office/officeart/2005/8/layout/list1"/>
    <dgm:cxn modelId="{67CA60F7-09EE-4F07-AEBB-D2B32D339761}" type="presOf" srcId="{E30D0371-27D1-448F-97DA-A4F5734BDEC8}" destId="{82E6F75C-62B5-49F4-839B-33B60ACE703D}" srcOrd="0" destOrd="0" presId="urn:microsoft.com/office/officeart/2005/8/layout/list1"/>
    <dgm:cxn modelId="{4E677D9F-99C9-44EE-9CAE-E2B3D38A264A}" srcId="{8812B9D1-8D4C-4A3B-B5AB-28D1CFE7881E}" destId="{D5E42A45-07CE-4BA9-AF88-CF284093AFA8}" srcOrd="2" destOrd="0" parTransId="{2302D066-960A-41D1-AB4A-CC9FF96EC8EB}" sibTransId="{C9150447-7E3A-48D0-B1A0-554167B245AF}"/>
    <dgm:cxn modelId="{089D12CA-A87E-482E-8DE4-1C365FE072A7}" type="presOf" srcId="{5D555747-EA88-4149-B299-C67F24737393}" destId="{029DCD5E-AA7B-4592-B422-223EBFE1279D}" srcOrd="1" destOrd="0" presId="urn:microsoft.com/office/officeart/2005/8/layout/list1"/>
    <dgm:cxn modelId="{38A695B6-0D11-446F-A667-52ACDFCC1CCB}" type="presParOf" srcId="{3A2AA19F-9735-4B13-B132-804AE11F4C50}" destId="{3392C194-A279-4C44-AE10-26CF581F77B2}" srcOrd="0" destOrd="0" presId="urn:microsoft.com/office/officeart/2005/8/layout/list1"/>
    <dgm:cxn modelId="{4F005479-F00A-4FF3-925E-66E85BB00EA5}" type="presParOf" srcId="{3392C194-A279-4C44-AE10-26CF581F77B2}" destId="{82E6F75C-62B5-49F4-839B-33B60ACE703D}" srcOrd="0" destOrd="0" presId="urn:microsoft.com/office/officeart/2005/8/layout/list1"/>
    <dgm:cxn modelId="{547F92CB-1D31-45EE-B8AB-823B838C4036}" type="presParOf" srcId="{3392C194-A279-4C44-AE10-26CF581F77B2}" destId="{21162F35-7559-4F55-BDF7-0F2F7DD47F66}" srcOrd="1" destOrd="0" presId="urn:microsoft.com/office/officeart/2005/8/layout/list1"/>
    <dgm:cxn modelId="{220E3652-9327-44ED-8CC2-FF645C091928}" type="presParOf" srcId="{3A2AA19F-9735-4B13-B132-804AE11F4C50}" destId="{E4A14925-4F31-4CF5-B7AA-CCADED675E04}" srcOrd="1" destOrd="0" presId="urn:microsoft.com/office/officeart/2005/8/layout/list1"/>
    <dgm:cxn modelId="{785DA5AC-EC30-4553-AA7C-A4707A9C4397}" type="presParOf" srcId="{3A2AA19F-9735-4B13-B132-804AE11F4C50}" destId="{7E3EA45D-BC28-4323-A46D-BD3091C90D39}" srcOrd="2" destOrd="0" presId="urn:microsoft.com/office/officeart/2005/8/layout/list1"/>
    <dgm:cxn modelId="{A4A20684-D600-49AA-8CC7-98925B0FF89A}" type="presParOf" srcId="{3A2AA19F-9735-4B13-B132-804AE11F4C50}" destId="{807E799F-2BA1-4D47-88C5-3C2D54E753C7}" srcOrd="3" destOrd="0" presId="urn:microsoft.com/office/officeart/2005/8/layout/list1"/>
    <dgm:cxn modelId="{29615305-7D57-4D14-9491-3340F60386B7}" type="presParOf" srcId="{3A2AA19F-9735-4B13-B132-804AE11F4C50}" destId="{384184A2-6DA1-4945-840F-B6C4EF721745}" srcOrd="4" destOrd="0" presId="urn:microsoft.com/office/officeart/2005/8/layout/list1"/>
    <dgm:cxn modelId="{B74DBBFA-3FCD-4C05-8557-D16F9475FE40}" type="presParOf" srcId="{384184A2-6DA1-4945-840F-B6C4EF721745}" destId="{F2A51290-60CF-401C-A3F0-DA7922320A85}" srcOrd="0" destOrd="0" presId="urn:microsoft.com/office/officeart/2005/8/layout/list1"/>
    <dgm:cxn modelId="{D79ABC1D-AF42-4C85-A7F0-962D1F64DA50}" type="presParOf" srcId="{384184A2-6DA1-4945-840F-B6C4EF721745}" destId="{029DCD5E-AA7B-4592-B422-223EBFE1279D}" srcOrd="1" destOrd="0" presId="urn:microsoft.com/office/officeart/2005/8/layout/list1"/>
    <dgm:cxn modelId="{70D00C5D-AADA-4073-8D23-99AD2844DAB9}" type="presParOf" srcId="{3A2AA19F-9735-4B13-B132-804AE11F4C50}" destId="{E9CA4FA1-A83A-4070-A6DA-6A428C4BA26B}" srcOrd="5" destOrd="0" presId="urn:microsoft.com/office/officeart/2005/8/layout/list1"/>
    <dgm:cxn modelId="{9A99BA29-CEFC-416A-8B16-1BE78E905374}" type="presParOf" srcId="{3A2AA19F-9735-4B13-B132-804AE11F4C50}" destId="{C83069EE-73E5-490C-A72C-27AB7AF157F3}" srcOrd="6" destOrd="0" presId="urn:microsoft.com/office/officeart/2005/8/layout/list1"/>
    <dgm:cxn modelId="{DC3E50EB-F780-486E-81F7-53E5F4E9A7AE}" type="presParOf" srcId="{3A2AA19F-9735-4B13-B132-804AE11F4C50}" destId="{FA20AF91-F25F-4C42-A1E1-29736C2EAA21}" srcOrd="7" destOrd="0" presId="urn:microsoft.com/office/officeart/2005/8/layout/list1"/>
    <dgm:cxn modelId="{D1A4C58B-2A73-4AE5-BB8E-AE64FAEE2845}" type="presParOf" srcId="{3A2AA19F-9735-4B13-B132-804AE11F4C50}" destId="{D49CD77C-1DB2-4144-80C4-0FAF364B2E0C}" srcOrd="8" destOrd="0" presId="urn:microsoft.com/office/officeart/2005/8/layout/list1"/>
    <dgm:cxn modelId="{00B88119-B5B6-4133-A68C-5BB7742C055B}" type="presParOf" srcId="{D49CD77C-1DB2-4144-80C4-0FAF364B2E0C}" destId="{2548306F-7768-46FF-BB2B-FCF78BFE0788}" srcOrd="0" destOrd="0" presId="urn:microsoft.com/office/officeart/2005/8/layout/list1"/>
    <dgm:cxn modelId="{CAA8F0E3-E2AE-46D0-93BA-C1F6EC149E97}" type="presParOf" srcId="{D49CD77C-1DB2-4144-80C4-0FAF364B2E0C}" destId="{1044599A-108B-4D2E-89B6-C0B76B1ECBD3}" srcOrd="1" destOrd="0" presId="urn:microsoft.com/office/officeart/2005/8/layout/list1"/>
    <dgm:cxn modelId="{3D0A06BB-B90C-4EAC-AC41-930AB24ED60B}" type="presParOf" srcId="{3A2AA19F-9735-4B13-B132-804AE11F4C50}" destId="{584AEC36-0DFE-429E-ACFD-D122F2AFF5D1}" srcOrd="9" destOrd="0" presId="urn:microsoft.com/office/officeart/2005/8/layout/list1"/>
    <dgm:cxn modelId="{B2C5C9A0-CF90-46D7-A366-FD301FAED1A9}" type="presParOf" srcId="{3A2AA19F-9735-4B13-B132-804AE11F4C50}" destId="{ADBF9213-76C3-4BA0-8CF6-811B223C978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12B9D1-8D4C-4A3B-B5AB-28D1CFE7881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ka-GE"/>
        </a:p>
      </dgm:t>
    </dgm:pt>
    <dgm:pt modelId="{E30D0371-27D1-448F-97DA-A4F5734BDEC8}">
      <dgm:prSet phldrT="[Text]" custT="1"/>
      <dgm:spPr/>
      <dgm:t>
        <a:bodyPr/>
        <a:lstStyle/>
        <a:p>
          <a:pPr algn="just"/>
          <a:r>
            <a:rPr lang="ka-GE" sz="1400" b="1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ხელშეკრულების</a:t>
          </a:r>
          <a:r>
            <a:rPr lang="ka-GE" sz="1400" b="1" baseline="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 პროექტს, მითითებას ხელშეკრულების შესრულების უზრუნველყოფის გარანტიაზე (არსებობის შემთხვევაში)</a:t>
          </a:r>
          <a:endParaRPr lang="ka-GE" sz="1400" b="1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CFDE1A94-93A5-44BA-A29D-E4E6F2AC0A8B}" type="parTrans" cxnId="{D607ADA8-5B0F-429C-B81E-3050A1AF78B7}">
      <dgm:prSet/>
      <dgm:spPr/>
      <dgm:t>
        <a:bodyPr/>
        <a:lstStyle/>
        <a:p>
          <a:endParaRPr lang="ka-GE"/>
        </a:p>
      </dgm:t>
    </dgm:pt>
    <dgm:pt modelId="{0987DA94-D8E5-4F2C-A545-CAA322B92796}" type="sibTrans" cxnId="{D607ADA8-5B0F-429C-B81E-3050A1AF78B7}">
      <dgm:prSet/>
      <dgm:spPr/>
      <dgm:t>
        <a:bodyPr/>
        <a:lstStyle/>
        <a:p>
          <a:endParaRPr lang="ka-GE"/>
        </a:p>
      </dgm:t>
    </dgm:pt>
    <dgm:pt modelId="{5D555747-EA88-4149-B299-C67F24737393}">
      <dgm:prSet phldrT="[Text]" custT="1"/>
      <dgm:spPr/>
      <dgm:t>
        <a:bodyPr/>
        <a:lstStyle/>
        <a:p>
          <a:r>
            <a:rPr lang="ka-GE" sz="1400" b="1" dirty="0" err="1" smtClean="0">
              <a:solidFill>
                <a:schemeClr val="accent1">
                  <a:lumMod val="50000"/>
                </a:schemeClr>
              </a:solidFill>
            </a:rPr>
            <a:t>სატენდერო</a:t>
          </a:r>
          <a:r>
            <a:rPr lang="ka-GE" sz="1400" b="1" dirty="0" smtClean="0">
              <a:solidFill>
                <a:schemeClr val="accent1">
                  <a:lumMod val="50000"/>
                </a:schemeClr>
              </a:solidFill>
            </a:rPr>
            <a:t> კომისიის აპარატის იმ წევრის ვინაობასა და საკონტაქტო ინფორმაციას, რომელსაც უფლება აქვს, გასცეს ინფორმაცია და განმარტებები</a:t>
          </a:r>
          <a:endParaRPr lang="ka-GE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5C111EAD-FC04-4111-B16E-46B8D083455D}" type="parTrans" cxnId="{2CBE0EBA-F077-4B82-A89D-FF9714079466}">
      <dgm:prSet/>
      <dgm:spPr/>
      <dgm:t>
        <a:bodyPr/>
        <a:lstStyle/>
        <a:p>
          <a:endParaRPr lang="ka-GE"/>
        </a:p>
      </dgm:t>
    </dgm:pt>
    <dgm:pt modelId="{E6D9945F-1671-440B-B3AA-AEDAF2CBB053}" type="sibTrans" cxnId="{2CBE0EBA-F077-4B82-A89D-FF9714079466}">
      <dgm:prSet/>
      <dgm:spPr/>
      <dgm:t>
        <a:bodyPr/>
        <a:lstStyle/>
        <a:p>
          <a:endParaRPr lang="ka-GE"/>
        </a:p>
      </dgm:t>
    </dgm:pt>
    <dgm:pt modelId="{D5E42A45-07CE-4BA9-AF88-CF284093AFA8}">
      <dgm:prSet phldrT="[Text]" custT="1"/>
      <dgm:spPr/>
      <dgm:t>
        <a:bodyPr/>
        <a:lstStyle/>
        <a:p>
          <a:pPr algn="just"/>
          <a:r>
            <a:rPr lang="ka-GE" sz="1400" b="1" dirty="0" smtClean="0">
              <a:solidFill>
                <a:schemeClr val="accent1">
                  <a:lumMod val="50000"/>
                </a:schemeClr>
              </a:solidFill>
            </a:rPr>
            <a:t>მეთოდებს, რომლებითაც უნდა იყოს გაანგარიშებული </a:t>
          </a:r>
          <a:r>
            <a:rPr lang="ka-GE" sz="1400" b="1" dirty="0" err="1" smtClean="0">
              <a:solidFill>
                <a:schemeClr val="accent1">
                  <a:lumMod val="50000"/>
                </a:schemeClr>
              </a:solidFill>
            </a:rPr>
            <a:t>სატენდერო</a:t>
          </a:r>
          <a:r>
            <a:rPr lang="ka-GE" sz="1400" b="1" dirty="0" smtClean="0">
              <a:solidFill>
                <a:schemeClr val="accent1">
                  <a:lumMod val="50000"/>
                </a:schemeClr>
              </a:solidFill>
            </a:rPr>
            <a:t> წინადადების ღირებულება, იმის მითითებით, უნდა შეიცავდეს თუ არა იგი საქონლის, მომსახურების ან სამუშაოს ღირებულების გარდა სხვა ხარჯებსაც (ტრანსპორტირება, დაზღვევა, გადასახადები და სხვ.)</a:t>
          </a:r>
          <a:endParaRPr lang="ka-GE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2302D066-960A-41D1-AB4A-CC9FF96EC8EB}" type="parTrans" cxnId="{4E677D9F-99C9-44EE-9CAE-E2B3D38A264A}">
      <dgm:prSet/>
      <dgm:spPr/>
      <dgm:t>
        <a:bodyPr/>
        <a:lstStyle/>
        <a:p>
          <a:endParaRPr lang="ka-GE"/>
        </a:p>
      </dgm:t>
    </dgm:pt>
    <dgm:pt modelId="{C9150447-7E3A-48D0-B1A0-554167B245AF}" type="sibTrans" cxnId="{4E677D9F-99C9-44EE-9CAE-E2B3D38A264A}">
      <dgm:prSet/>
      <dgm:spPr/>
      <dgm:t>
        <a:bodyPr/>
        <a:lstStyle/>
        <a:p>
          <a:endParaRPr lang="ka-GE"/>
        </a:p>
      </dgm:t>
    </dgm:pt>
    <dgm:pt modelId="{3A2AA19F-9735-4B13-B132-804AE11F4C50}" type="pres">
      <dgm:prSet presAssocID="{8812B9D1-8D4C-4A3B-B5AB-28D1CFE788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92C194-A279-4C44-AE10-26CF581F77B2}" type="pres">
      <dgm:prSet presAssocID="{E30D0371-27D1-448F-97DA-A4F5734BDEC8}" presName="parentLin" presStyleCnt="0"/>
      <dgm:spPr/>
    </dgm:pt>
    <dgm:pt modelId="{82E6F75C-62B5-49F4-839B-33B60ACE703D}" type="pres">
      <dgm:prSet presAssocID="{E30D0371-27D1-448F-97DA-A4F5734BDEC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1162F35-7559-4F55-BDF7-0F2F7DD47F66}" type="pres">
      <dgm:prSet presAssocID="{E30D0371-27D1-448F-97DA-A4F5734BDEC8}" presName="parentText" presStyleLbl="node1" presStyleIdx="0" presStyleCnt="3" custScaleX="109360" custScaleY="58878" custLinFactNeighborX="8627" custLinFactNeighborY="223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A14925-4F31-4CF5-B7AA-CCADED675E04}" type="pres">
      <dgm:prSet presAssocID="{E30D0371-27D1-448F-97DA-A4F5734BDEC8}" presName="negativeSpace" presStyleCnt="0"/>
      <dgm:spPr/>
    </dgm:pt>
    <dgm:pt modelId="{7E3EA45D-BC28-4323-A46D-BD3091C90D39}" type="pres">
      <dgm:prSet presAssocID="{E30D0371-27D1-448F-97DA-A4F5734BDEC8}" presName="childText" presStyleLbl="conFgAcc1" presStyleIdx="0" presStyleCnt="3" custLinFactNeighborX="191" custLinFactNeighborY="26458">
        <dgm:presLayoutVars>
          <dgm:bulletEnabled val="1"/>
        </dgm:presLayoutVars>
      </dgm:prSet>
      <dgm:spPr/>
    </dgm:pt>
    <dgm:pt modelId="{807E799F-2BA1-4D47-88C5-3C2D54E753C7}" type="pres">
      <dgm:prSet presAssocID="{0987DA94-D8E5-4F2C-A545-CAA322B92796}" presName="spaceBetweenRectangles" presStyleCnt="0"/>
      <dgm:spPr/>
    </dgm:pt>
    <dgm:pt modelId="{384184A2-6DA1-4945-840F-B6C4EF721745}" type="pres">
      <dgm:prSet presAssocID="{5D555747-EA88-4149-B299-C67F24737393}" presName="parentLin" presStyleCnt="0"/>
      <dgm:spPr/>
    </dgm:pt>
    <dgm:pt modelId="{F2A51290-60CF-401C-A3F0-DA7922320A85}" type="pres">
      <dgm:prSet presAssocID="{5D555747-EA88-4149-B299-C67F2473739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29DCD5E-AA7B-4592-B422-223EBFE1279D}" type="pres">
      <dgm:prSet presAssocID="{5D555747-EA88-4149-B299-C67F24737393}" presName="parentText" presStyleLbl="node1" presStyleIdx="1" presStyleCnt="3" custScaleX="110557" custScaleY="53342" custLinFactNeighborX="7502" custLinFactNeighborY="1693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A4FA1-A83A-4070-A6DA-6A428C4BA26B}" type="pres">
      <dgm:prSet presAssocID="{5D555747-EA88-4149-B299-C67F24737393}" presName="negativeSpace" presStyleCnt="0"/>
      <dgm:spPr/>
    </dgm:pt>
    <dgm:pt modelId="{C83069EE-73E5-490C-A72C-27AB7AF157F3}" type="pres">
      <dgm:prSet presAssocID="{5D555747-EA88-4149-B299-C67F24737393}" presName="childText" presStyleLbl="conFgAcc1" presStyleIdx="1" presStyleCnt="3">
        <dgm:presLayoutVars>
          <dgm:bulletEnabled val="1"/>
        </dgm:presLayoutVars>
      </dgm:prSet>
      <dgm:spPr/>
    </dgm:pt>
    <dgm:pt modelId="{FA20AF91-F25F-4C42-A1E1-29736C2EAA21}" type="pres">
      <dgm:prSet presAssocID="{E6D9945F-1671-440B-B3AA-AEDAF2CBB053}" presName="spaceBetweenRectangles" presStyleCnt="0"/>
      <dgm:spPr/>
    </dgm:pt>
    <dgm:pt modelId="{D49CD77C-1DB2-4144-80C4-0FAF364B2E0C}" type="pres">
      <dgm:prSet presAssocID="{D5E42A45-07CE-4BA9-AF88-CF284093AFA8}" presName="parentLin" presStyleCnt="0"/>
      <dgm:spPr/>
    </dgm:pt>
    <dgm:pt modelId="{2548306F-7768-46FF-BB2B-FCF78BFE0788}" type="pres">
      <dgm:prSet presAssocID="{D5E42A45-07CE-4BA9-AF88-CF284093AFA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044599A-108B-4D2E-89B6-C0B76B1ECBD3}" type="pres">
      <dgm:prSet presAssocID="{D5E42A45-07CE-4BA9-AF88-CF284093AFA8}" presName="parentText" presStyleLbl="node1" presStyleIdx="2" presStyleCnt="3" custScaleX="110878" custScaleY="57333" custLinFactNeighborX="3876" custLinFactNeighborY="1670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AEC36-0DFE-429E-ACFD-D122F2AFF5D1}" type="pres">
      <dgm:prSet presAssocID="{D5E42A45-07CE-4BA9-AF88-CF284093AFA8}" presName="negativeSpace" presStyleCnt="0"/>
      <dgm:spPr/>
    </dgm:pt>
    <dgm:pt modelId="{ADBF9213-76C3-4BA0-8CF6-811B223C978A}" type="pres">
      <dgm:prSet presAssocID="{D5E42A45-07CE-4BA9-AF88-CF284093AFA8}" presName="childText" presStyleLbl="conFgAcc1" presStyleIdx="2" presStyleCnt="3" custLinFactNeighborX="191" custLinFactNeighborY="-660">
        <dgm:presLayoutVars>
          <dgm:bulletEnabled val="1"/>
        </dgm:presLayoutVars>
      </dgm:prSet>
      <dgm:spPr/>
    </dgm:pt>
  </dgm:ptLst>
  <dgm:cxnLst>
    <dgm:cxn modelId="{2A42332E-D86E-4DDD-B08F-9C59BFF106D0}" type="presOf" srcId="{D5E42A45-07CE-4BA9-AF88-CF284093AFA8}" destId="{2548306F-7768-46FF-BB2B-FCF78BFE0788}" srcOrd="0" destOrd="0" presId="urn:microsoft.com/office/officeart/2005/8/layout/list1"/>
    <dgm:cxn modelId="{2CBE0EBA-F077-4B82-A89D-FF9714079466}" srcId="{8812B9D1-8D4C-4A3B-B5AB-28D1CFE7881E}" destId="{5D555747-EA88-4149-B299-C67F24737393}" srcOrd="1" destOrd="0" parTransId="{5C111EAD-FC04-4111-B16E-46B8D083455D}" sibTransId="{E6D9945F-1671-440B-B3AA-AEDAF2CBB053}"/>
    <dgm:cxn modelId="{0337EA41-607C-4964-A403-D93F57EB8419}" type="presOf" srcId="{8812B9D1-8D4C-4A3B-B5AB-28D1CFE7881E}" destId="{3A2AA19F-9735-4B13-B132-804AE11F4C50}" srcOrd="0" destOrd="0" presId="urn:microsoft.com/office/officeart/2005/8/layout/list1"/>
    <dgm:cxn modelId="{F6453D6A-866B-40A5-86BF-E4F9B99C2804}" type="presOf" srcId="{E30D0371-27D1-448F-97DA-A4F5734BDEC8}" destId="{21162F35-7559-4F55-BDF7-0F2F7DD47F66}" srcOrd="1" destOrd="0" presId="urn:microsoft.com/office/officeart/2005/8/layout/list1"/>
    <dgm:cxn modelId="{19354F9F-13A3-4BDB-A402-0E4D697102F6}" type="presOf" srcId="{D5E42A45-07CE-4BA9-AF88-CF284093AFA8}" destId="{1044599A-108B-4D2E-89B6-C0B76B1ECBD3}" srcOrd="1" destOrd="0" presId="urn:microsoft.com/office/officeart/2005/8/layout/list1"/>
    <dgm:cxn modelId="{D607ADA8-5B0F-429C-B81E-3050A1AF78B7}" srcId="{8812B9D1-8D4C-4A3B-B5AB-28D1CFE7881E}" destId="{E30D0371-27D1-448F-97DA-A4F5734BDEC8}" srcOrd="0" destOrd="0" parTransId="{CFDE1A94-93A5-44BA-A29D-E4E6F2AC0A8B}" sibTransId="{0987DA94-D8E5-4F2C-A545-CAA322B92796}"/>
    <dgm:cxn modelId="{F5920B8D-5309-4CD9-8BBC-BCF559A76322}" type="presOf" srcId="{5D555747-EA88-4149-B299-C67F24737393}" destId="{F2A51290-60CF-401C-A3F0-DA7922320A85}" srcOrd="0" destOrd="0" presId="urn:microsoft.com/office/officeart/2005/8/layout/list1"/>
    <dgm:cxn modelId="{67CA60F7-09EE-4F07-AEBB-D2B32D339761}" type="presOf" srcId="{E30D0371-27D1-448F-97DA-A4F5734BDEC8}" destId="{82E6F75C-62B5-49F4-839B-33B60ACE703D}" srcOrd="0" destOrd="0" presId="urn:microsoft.com/office/officeart/2005/8/layout/list1"/>
    <dgm:cxn modelId="{4E677D9F-99C9-44EE-9CAE-E2B3D38A264A}" srcId="{8812B9D1-8D4C-4A3B-B5AB-28D1CFE7881E}" destId="{D5E42A45-07CE-4BA9-AF88-CF284093AFA8}" srcOrd="2" destOrd="0" parTransId="{2302D066-960A-41D1-AB4A-CC9FF96EC8EB}" sibTransId="{C9150447-7E3A-48D0-B1A0-554167B245AF}"/>
    <dgm:cxn modelId="{089D12CA-A87E-482E-8DE4-1C365FE072A7}" type="presOf" srcId="{5D555747-EA88-4149-B299-C67F24737393}" destId="{029DCD5E-AA7B-4592-B422-223EBFE1279D}" srcOrd="1" destOrd="0" presId="urn:microsoft.com/office/officeart/2005/8/layout/list1"/>
    <dgm:cxn modelId="{38A695B6-0D11-446F-A667-52ACDFCC1CCB}" type="presParOf" srcId="{3A2AA19F-9735-4B13-B132-804AE11F4C50}" destId="{3392C194-A279-4C44-AE10-26CF581F77B2}" srcOrd="0" destOrd="0" presId="urn:microsoft.com/office/officeart/2005/8/layout/list1"/>
    <dgm:cxn modelId="{4F005479-F00A-4FF3-925E-66E85BB00EA5}" type="presParOf" srcId="{3392C194-A279-4C44-AE10-26CF581F77B2}" destId="{82E6F75C-62B5-49F4-839B-33B60ACE703D}" srcOrd="0" destOrd="0" presId="urn:microsoft.com/office/officeart/2005/8/layout/list1"/>
    <dgm:cxn modelId="{547F92CB-1D31-45EE-B8AB-823B838C4036}" type="presParOf" srcId="{3392C194-A279-4C44-AE10-26CF581F77B2}" destId="{21162F35-7559-4F55-BDF7-0F2F7DD47F66}" srcOrd="1" destOrd="0" presId="urn:microsoft.com/office/officeart/2005/8/layout/list1"/>
    <dgm:cxn modelId="{220E3652-9327-44ED-8CC2-FF645C091928}" type="presParOf" srcId="{3A2AA19F-9735-4B13-B132-804AE11F4C50}" destId="{E4A14925-4F31-4CF5-B7AA-CCADED675E04}" srcOrd="1" destOrd="0" presId="urn:microsoft.com/office/officeart/2005/8/layout/list1"/>
    <dgm:cxn modelId="{785DA5AC-EC30-4553-AA7C-A4707A9C4397}" type="presParOf" srcId="{3A2AA19F-9735-4B13-B132-804AE11F4C50}" destId="{7E3EA45D-BC28-4323-A46D-BD3091C90D39}" srcOrd="2" destOrd="0" presId="urn:microsoft.com/office/officeart/2005/8/layout/list1"/>
    <dgm:cxn modelId="{A4A20684-D600-49AA-8CC7-98925B0FF89A}" type="presParOf" srcId="{3A2AA19F-9735-4B13-B132-804AE11F4C50}" destId="{807E799F-2BA1-4D47-88C5-3C2D54E753C7}" srcOrd="3" destOrd="0" presId="urn:microsoft.com/office/officeart/2005/8/layout/list1"/>
    <dgm:cxn modelId="{29615305-7D57-4D14-9491-3340F60386B7}" type="presParOf" srcId="{3A2AA19F-9735-4B13-B132-804AE11F4C50}" destId="{384184A2-6DA1-4945-840F-B6C4EF721745}" srcOrd="4" destOrd="0" presId="urn:microsoft.com/office/officeart/2005/8/layout/list1"/>
    <dgm:cxn modelId="{B74DBBFA-3FCD-4C05-8557-D16F9475FE40}" type="presParOf" srcId="{384184A2-6DA1-4945-840F-B6C4EF721745}" destId="{F2A51290-60CF-401C-A3F0-DA7922320A85}" srcOrd="0" destOrd="0" presId="urn:microsoft.com/office/officeart/2005/8/layout/list1"/>
    <dgm:cxn modelId="{D79ABC1D-AF42-4C85-A7F0-962D1F64DA50}" type="presParOf" srcId="{384184A2-6DA1-4945-840F-B6C4EF721745}" destId="{029DCD5E-AA7B-4592-B422-223EBFE1279D}" srcOrd="1" destOrd="0" presId="urn:microsoft.com/office/officeart/2005/8/layout/list1"/>
    <dgm:cxn modelId="{70D00C5D-AADA-4073-8D23-99AD2844DAB9}" type="presParOf" srcId="{3A2AA19F-9735-4B13-B132-804AE11F4C50}" destId="{E9CA4FA1-A83A-4070-A6DA-6A428C4BA26B}" srcOrd="5" destOrd="0" presId="urn:microsoft.com/office/officeart/2005/8/layout/list1"/>
    <dgm:cxn modelId="{9A99BA29-CEFC-416A-8B16-1BE78E905374}" type="presParOf" srcId="{3A2AA19F-9735-4B13-B132-804AE11F4C50}" destId="{C83069EE-73E5-490C-A72C-27AB7AF157F3}" srcOrd="6" destOrd="0" presId="urn:microsoft.com/office/officeart/2005/8/layout/list1"/>
    <dgm:cxn modelId="{DC3E50EB-F780-486E-81F7-53E5F4E9A7AE}" type="presParOf" srcId="{3A2AA19F-9735-4B13-B132-804AE11F4C50}" destId="{FA20AF91-F25F-4C42-A1E1-29736C2EAA21}" srcOrd="7" destOrd="0" presId="urn:microsoft.com/office/officeart/2005/8/layout/list1"/>
    <dgm:cxn modelId="{D1A4C58B-2A73-4AE5-BB8E-AE64FAEE2845}" type="presParOf" srcId="{3A2AA19F-9735-4B13-B132-804AE11F4C50}" destId="{D49CD77C-1DB2-4144-80C4-0FAF364B2E0C}" srcOrd="8" destOrd="0" presId="urn:microsoft.com/office/officeart/2005/8/layout/list1"/>
    <dgm:cxn modelId="{00B88119-B5B6-4133-A68C-5BB7742C055B}" type="presParOf" srcId="{D49CD77C-1DB2-4144-80C4-0FAF364B2E0C}" destId="{2548306F-7768-46FF-BB2B-FCF78BFE0788}" srcOrd="0" destOrd="0" presId="urn:microsoft.com/office/officeart/2005/8/layout/list1"/>
    <dgm:cxn modelId="{CAA8F0E3-E2AE-46D0-93BA-C1F6EC149E97}" type="presParOf" srcId="{D49CD77C-1DB2-4144-80C4-0FAF364B2E0C}" destId="{1044599A-108B-4D2E-89B6-C0B76B1ECBD3}" srcOrd="1" destOrd="0" presId="urn:microsoft.com/office/officeart/2005/8/layout/list1"/>
    <dgm:cxn modelId="{3D0A06BB-B90C-4EAC-AC41-930AB24ED60B}" type="presParOf" srcId="{3A2AA19F-9735-4B13-B132-804AE11F4C50}" destId="{584AEC36-0DFE-429E-ACFD-D122F2AFF5D1}" srcOrd="9" destOrd="0" presId="urn:microsoft.com/office/officeart/2005/8/layout/list1"/>
    <dgm:cxn modelId="{B2C5C9A0-CF90-46D7-A366-FD301FAED1A9}" type="presParOf" srcId="{3A2AA19F-9735-4B13-B132-804AE11F4C50}" destId="{ADBF9213-76C3-4BA0-8CF6-811B223C978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12B9D1-8D4C-4A3B-B5AB-28D1CFE7881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ka-GE"/>
        </a:p>
      </dgm:t>
    </dgm:pt>
    <dgm:pt modelId="{D5E42A45-07CE-4BA9-AF88-CF284093AFA8}">
      <dgm:prSet phldrT="[Text]" custT="1"/>
      <dgm:spPr/>
      <dgm:t>
        <a:bodyPr/>
        <a:lstStyle/>
        <a:p>
          <a:pPr algn="just"/>
          <a:r>
            <a:rPr lang="ka-GE" sz="1400" b="1" dirty="0" smtClean="0">
              <a:solidFill>
                <a:schemeClr val="accent1">
                  <a:lumMod val="50000"/>
                </a:schemeClr>
              </a:solidFill>
            </a:rPr>
            <a:t>მიმწოდებელს უფლება აქვს, ტენდერის „გამოცხადებულია“ ეტაპზე, </a:t>
          </a:r>
          <a:r>
            <a:rPr lang="ka-GE" sz="1400" b="1" dirty="0" err="1" smtClean="0">
              <a:solidFill>
                <a:schemeClr val="accent1">
                  <a:lumMod val="50000"/>
                </a:schemeClr>
              </a:solidFill>
            </a:rPr>
            <a:t>სატენდერო</a:t>
          </a:r>
          <a:r>
            <a:rPr lang="ka-GE" sz="1400" b="1" dirty="0" smtClean="0">
              <a:solidFill>
                <a:schemeClr val="accent1">
                  <a:lumMod val="50000"/>
                </a:schemeClr>
              </a:solidFill>
            </a:rPr>
            <a:t> კომისიას მოსთხოვოს </a:t>
          </a:r>
          <a:r>
            <a:rPr lang="ka-GE" sz="1400" b="1" dirty="0" err="1" smtClean="0">
              <a:solidFill>
                <a:schemeClr val="accent1">
                  <a:lumMod val="50000"/>
                </a:schemeClr>
              </a:solidFill>
            </a:rPr>
            <a:t>სატენდერო</a:t>
          </a:r>
          <a:r>
            <a:rPr lang="ka-GE" sz="1400" b="1" dirty="0" smtClean="0">
              <a:solidFill>
                <a:schemeClr val="accent1">
                  <a:lumMod val="50000"/>
                </a:schemeClr>
              </a:solidFill>
            </a:rPr>
            <a:t> პირობების კონკრეტული ჩანაწერის განმარტება, </a:t>
          </a:r>
          <a:r>
            <a:rPr lang="ka-GE" sz="1400" b="1" dirty="0" err="1" smtClean="0">
              <a:solidFill>
                <a:schemeClr val="accent1">
                  <a:lumMod val="50000"/>
                </a:schemeClr>
              </a:solidFill>
            </a:rPr>
            <a:t>სატენდერო</a:t>
          </a:r>
          <a:r>
            <a:rPr lang="ka-GE" sz="1400" b="1" dirty="0" smtClean="0">
              <a:solidFill>
                <a:schemeClr val="accent1">
                  <a:lumMod val="50000"/>
                </a:schemeClr>
              </a:solidFill>
            </a:rPr>
            <a:t> კომისია ვალდებულია კითხვის დასმიდან არაუგვიანეს მომდევნო სამუშაო დღისა გააკეთოს შესაბამისი განმარტება;</a:t>
          </a:r>
          <a:endParaRPr lang="ka-GE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2302D066-960A-41D1-AB4A-CC9FF96EC8EB}" type="parTrans" cxnId="{4E677D9F-99C9-44EE-9CAE-E2B3D38A264A}">
      <dgm:prSet/>
      <dgm:spPr/>
      <dgm:t>
        <a:bodyPr/>
        <a:lstStyle/>
        <a:p>
          <a:endParaRPr lang="ka-GE"/>
        </a:p>
      </dgm:t>
    </dgm:pt>
    <dgm:pt modelId="{C9150447-7E3A-48D0-B1A0-554167B245AF}" type="sibTrans" cxnId="{4E677D9F-99C9-44EE-9CAE-E2B3D38A264A}">
      <dgm:prSet/>
      <dgm:spPr/>
      <dgm:t>
        <a:bodyPr/>
        <a:lstStyle/>
        <a:p>
          <a:endParaRPr lang="ka-GE"/>
        </a:p>
      </dgm:t>
    </dgm:pt>
    <dgm:pt modelId="{E4C0A185-DFB9-44E7-8957-FCBB3C42294C}">
      <dgm:prSet custT="1"/>
      <dgm:spPr/>
      <dgm:t>
        <a:bodyPr/>
        <a:lstStyle/>
        <a:p>
          <a:pPr algn="l"/>
          <a:endParaRPr lang="ka-GE" sz="1400" dirty="0">
            <a:solidFill>
              <a:schemeClr val="accent1">
                <a:lumMod val="50000"/>
              </a:schemeClr>
            </a:solidFill>
          </a:endParaRPr>
        </a:p>
        <a:p>
          <a:pPr algn="just"/>
          <a:r>
            <a:rPr lang="ka-GE" sz="1400" b="1" dirty="0">
              <a:solidFill>
                <a:schemeClr val="accent1">
                  <a:lumMod val="50000"/>
                </a:schemeClr>
              </a:solidFill>
            </a:rPr>
            <a:t>ყველაზე დაბალი ფასის მქონე პრეტენდენტს უფლება აქვს მოითხოვოს განმარტება სატენდერო კომისიის </a:t>
          </a:r>
          <a:r>
            <a:rPr lang="ka-GE" sz="1400" b="1" dirty="0" smtClean="0">
              <a:solidFill>
                <a:schemeClr val="accent1">
                  <a:lumMod val="50000"/>
                </a:schemeClr>
              </a:solidFill>
            </a:rPr>
            <a:t>გადაწყვეტილების/ქმედების თაობაზე, სტატუსის „წინადადებების მიღება დასრულებულია“ მინიჭებიდან ტენდერის სტატუსის „ხელშეკრულება დადებულია“ მინიჭებამდე;</a:t>
          </a:r>
          <a:endParaRPr lang="en-US" sz="1400" b="1" dirty="0">
            <a:solidFill>
              <a:schemeClr val="accent1">
                <a:lumMod val="50000"/>
              </a:schemeClr>
            </a:solidFill>
          </a:endParaRPr>
        </a:p>
        <a:p>
          <a:pPr algn="l"/>
          <a:endParaRPr lang="ka-GE" sz="1400" dirty="0">
            <a:solidFill>
              <a:schemeClr val="accent1">
                <a:lumMod val="50000"/>
              </a:schemeClr>
            </a:solidFill>
          </a:endParaRPr>
        </a:p>
      </dgm:t>
    </dgm:pt>
    <dgm:pt modelId="{DE119369-A727-4EAE-86D8-9DE2941E0BEE}" type="parTrans" cxnId="{4A2F27DA-A13E-4463-A129-98DDEE5737E3}">
      <dgm:prSet/>
      <dgm:spPr/>
      <dgm:t>
        <a:bodyPr/>
        <a:lstStyle/>
        <a:p>
          <a:endParaRPr lang="ka-GE"/>
        </a:p>
      </dgm:t>
    </dgm:pt>
    <dgm:pt modelId="{060AF3F4-6DB7-41AF-9F1D-3F275A2FE58D}" type="sibTrans" cxnId="{4A2F27DA-A13E-4463-A129-98DDEE5737E3}">
      <dgm:prSet/>
      <dgm:spPr/>
      <dgm:t>
        <a:bodyPr/>
        <a:lstStyle/>
        <a:p>
          <a:endParaRPr lang="ka-GE"/>
        </a:p>
      </dgm:t>
    </dgm:pt>
    <dgm:pt modelId="{6746EBE6-DBF8-42A1-8DAF-2112E41E71BB}">
      <dgm:prSet custT="1"/>
      <dgm:spPr/>
      <dgm:t>
        <a:bodyPr/>
        <a:lstStyle/>
        <a:p>
          <a:pPr algn="just"/>
          <a:r>
            <a:rPr lang="ka-GE" sz="1400" b="1" dirty="0" smtClean="0">
              <a:solidFill>
                <a:schemeClr val="accent1">
                  <a:lumMod val="50000"/>
                </a:schemeClr>
              </a:solidFill>
            </a:rPr>
            <a:t>მიმწოდებელს „კითხვა-პასუხის“ მოდულით სარგებლობის უფლება აქვს ხელშეკრულებისთვის ხელშეკრულების სტატუსის „შესრულებული ხელშეკრულება“ ან „შეუსრულებელი ხელშეკრულება“ მინიჭებამდე. ასეთ შემთხვევაში შემსყიდველი ორგანიზაცია ვალდებულია, გააკეთოს შესაბამისი განმარტება გონივრულ ვადაში.</a:t>
          </a:r>
          <a:endParaRPr lang="ka-GE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8E80C68D-22E1-49D4-BF15-4FEFBC8469EF}" type="parTrans" cxnId="{AF78F9C6-9EAB-44ED-9F86-8B24991E44D3}">
      <dgm:prSet/>
      <dgm:spPr/>
      <dgm:t>
        <a:bodyPr/>
        <a:lstStyle/>
        <a:p>
          <a:endParaRPr lang="ka-GE"/>
        </a:p>
      </dgm:t>
    </dgm:pt>
    <dgm:pt modelId="{A58F36CB-ECFC-4B70-B2A2-56BBB06E247B}" type="sibTrans" cxnId="{AF78F9C6-9EAB-44ED-9F86-8B24991E44D3}">
      <dgm:prSet/>
      <dgm:spPr/>
      <dgm:t>
        <a:bodyPr/>
        <a:lstStyle/>
        <a:p>
          <a:endParaRPr lang="ka-GE"/>
        </a:p>
      </dgm:t>
    </dgm:pt>
    <dgm:pt modelId="{3A2AA19F-9735-4B13-B132-804AE11F4C50}" type="pres">
      <dgm:prSet presAssocID="{8812B9D1-8D4C-4A3B-B5AB-28D1CFE788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9CD77C-1DB2-4144-80C4-0FAF364B2E0C}" type="pres">
      <dgm:prSet presAssocID="{D5E42A45-07CE-4BA9-AF88-CF284093AFA8}" presName="parentLin" presStyleCnt="0"/>
      <dgm:spPr/>
    </dgm:pt>
    <dgm:pt modelId="{2548306F-7768-46FF-BB2B-FCF78BFE0788}" type="pres">
      <dgm:prSet presAssocID="{D5E42A45-07CE-4BA9-AF88-CF284093AFA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044599A-108B-4D2E-89B6-C0B76B1ECBD3}" type="pres">
      <dgm:prSet presAssocID="{D5E42A45-07CE-4BA9-AF88-CF284093AFA8}" presName="parentText" presStyleLbl="node1" presStyleIdx="0" presStyleCnt="3" custScaleX="112488" custScaleY="63022" custLinFactNeighborX="12377" custLinFactNeighborY="269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AEC36-0DFE-429E-ACFD-D122F2AFF5D1}" type="pres">
      <dgm:prSet presAssocID="{D5E42A45-07CE-4BA9-AF88-CF284093AFA8}" presName="negativeSpace" presStyleCnt="0"/>
      <dgm:spPr/>
    </dgm:pt>
    <dgm:pt modelId="{ADBF9213-76C3-4BA0-8CF6-811B223C978A}" type="pres">
      <dgm:prSet presAssocID="{D5E42A45-07CE-4BA9-AF88-CF284093AFA8}" presName="childText" presStyleLbl="conFgAcc1" presStyleIdx="0" presStyleCnt="3" custLinFactNeighborX="191">
        <dgm:presLayoutVars>
          <dgm:bulletEnabled val="1"/>
        </dgm:presLayoutVars>
      </dgm:prSet>
      <dgm:spPr/>
    </dgm:pt>
    <dgm:pt modelId="{4E003D07-F835-4C30-9D5E-479E6B1B1E21}" type="pres">
      <dgm:prSet presAssocID="{C9150447-7E3A-48D0-B1A0-554167B245AF}" presName="spaceBetweenRectangles" presStyleCnt="0"/>
      <dgm:spPr/>
    </dgm:pt>
    <dgm:pt modelId="{159A66BF-12E7-4290-9DBA-286708B0CD8C}" type="pres">
      <dgm:prSet presAssocID="{E4C0A185-DFB9-44E7-8957-FCBB3C42294C}" presName="parentLin" presStyleCnt="0"/>
      <dgm:spPr/>
    </dgm:pt>
    <dgm:pt modelId="{E6651CBE-D48C-4F98-89C4-4837964725CA}" type="pres">
      <dgm:prSet presAssocID="{E4C0A185-DFB9-44E7-8957-FCBB3C42294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9611A76-7F64-4CA0-B748-B3FEA1674004}" type="pres">
      <dgm:prSet presAssocID="{E4C0A185-DFB9-44E7-8957-FCBB3C42294C}" presName="parentText" presStyleLbl="node1" presStyleIdx="1" presStyleCnt="3" custScaleX="112820" custScaleY="71400" custLinFactNeighborX="6001" custLinFactNeighborY="267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56E84-0753-4503-841D-E60A7D8327BA}" type="pres">
      <dgm:prSet presAssocID="{E4C0A185-DFB9-44E7-8957-FCBB3C42294C}" presName="negativeSpace" presStyleCnt="0"/>
      <dgm:spPr/>
    </dgm:pt>
    <dgm:pt modelId="{3F523020-FDAC-4178-9377-C5783DBCB8F3}" type="pres">
      <dgm:prSet presAssocID="{E4C0A185-DFB9-44E7-8957-FCBB3C42294C}" presName="childText" presStyleLbl="conFgAcc1" presStyleIdx="1" presStyleCnt="3">
        <dgm:presLayoutVars>
          <dgm:bulletEnabled val="1"/>
        </dgm:presLayoutVars>
      </dgm:prSet>
      <dgm:spPr/>
    </dgm:pt>
    <dgm:pt modelId="{DD6AA8DF-2205-4A34-B321-88FB966A8901}" type="pres">
      <dgm:prSet presAssocID="{060AF3F4-6DB7-41AF-9F1D-3F275A2FE58D}" presName="spaceBetweenRectangles" presStyleCnt="0"/>
      <dgm:spPr/>
    </dgm:pt>
    <dgm:pt modelId="{F26174ED-E395-4E77-93FB-A740D3711B66}" type="pres">
      <dgm:prSet presAssocID="{6746EBE6-DBF8-42A1-8DAF-2112E41E71BB}" presName="parentLin" presStyleCnt="0"/>
      <dgm:spPr/>
    </dgm:pt>
    <dgm:pt modelId="{C88B598A-3F1B-439F-BE8A-B0AE37053CA2}" type="pres">
      <dgm:prSet presAssocID="{6746EBE6-DBF8-42A1-8DAF-2112E41E71B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2A16162A-320F-4CC4-B6E1-1B492B9A7A01}" type="pres">
      <dgm:prSet presAssocID="{6746EBE6-DBF8-42A1-8DAF-2112E41E71BB}" presName="parentText" presStyleLbl="node1" presStyleIdx="2" presStyleCnt="3" custScaleX="112315" custScaleY="69062" custLinFactNeighborX="11253" custLinFactNeighborY="259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9DFDB-E4C7-46B4-A4E3-1BB4E4BDC2A7}" type="pres">
      <dgm:prSet presAssocID="{6746EBE6-DBF8-42A1-8DAF-2112E41E71BB}" presName="negativeSpace" presStyleCnt="0"/>
      <dgm:spPr/>
    </dgm:pt>
    <dgm:pt modelId="{6BA4EF47-E77B-4591-9FCC-163BCB4E35F2}" type="pres">
      <dgm:prSet presAssocID="{6746EBE6-DBF8-42A1-8DAF-2112E41E71B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132F585-2C6B-4FEF-8040-53467A89F70B}" type="presOf" srcId="{6746EBE6-DBF8-42A1-8DAF-2112E41E71BB}" destId="{C88B598A-3F1B-439F-BE8A-B0AE37053CA2}" srcOrd="0" destOrd="0" presId="urn:microsoft.com/office/officeart/2005/8/layout/list1"/>
    <dgm:cxn modelId="{E221368A-C851-4160-AEF6-93FD3ABE6ABC}" type="presOf" srcId="{E4C0A185-DFB9-44E7-8957-FCBB3C42294C}" destId="{29611A76-7F64-4CA0-B748-B3FEA1674004}" srcOrd="1" destOrd="0" presId="urn:microsoft.com/office/officeart/2005/8/layout/list1"/>
    <dgm:cxn modelId="{4E677D9F-99C9-44EE-9CAE-E2B3D38A264A}" srcId="{8812B9D1-8D4C-4A3B-B5AB-28D1CFE7881E}" destId="{D5E42A45-07CE-4BA9-AF88-CF284093AFA8}" srcOrd="0" destOrd="0" parTransId="{2302D066-960A-41D1-AB4A-CC9FF96EC8EB}" sibTransId="{C9150447-7E3A-48D0-B1A0-554167B245AF}"/>
    <dgm:cxn modelId="{4B155F00-EBFA-4F30-B684-2CC55831CF2F}" type="presOf" srcId="{6746EBE6-DBF8-42A1-8DAF-2112E41E71BB}" destId="{2A16162A-320F-4CC4-B6E1-1B492B9A7A01}" srcOrd="1" destOrd="0" presId="urn:microsoft.com/office/officeart/2005/8/layout/list1"/>
    <dgm:cxn modelId="{4A2F27DA-A13E-4463-A129-98DDEE5737E3}" srcId="{8812B9D1-8D4C-4A3B-B5AB-28D1CFE7881E}" destId="{E4C0A185-DFB9-44E7-8957-FCBB3C42294C}" srcOrd="1" destOrd="0" parTransId="{DE119369-A727-4EAE-86D8-9DE2941E0BEE}" sibTransId="{060AF3F4-6DB7-41AF-9F1D-3F275A2FE58D}"/>
    <dgm:cxn modelId="{BE04AA98-4759-4E5B-9B46-F2F9F2E3F17C}" type="presOf" srcId="{E4C0A185-DFB9-44E7-8957-FCBB3C42294C}" destId="{E6651CBE-D48C-4F98-89C4-4837964725CA}" srcOrd="0" destOrd="0" presId="urn:microsoft.com/office/officeart/2005/8/layout/list1"/>
    <dgm:cxn modelId="{AF78F9C6-9EAB-44ED-9F86-8B24991E44D3}" srcId="{8812B9D1-8D4C-4A3B-B5AB-28D1CFE7881E}" destId="{6746EBE6-DBF8-42A1-8DAF-2112E41E71BB}" srcOrd="2" destOrd="0" parTransId="{8E80C68D-22E1-49D4-BF15-4FEFBC8469EF}" sibTransId="{A58F36CB-ECFC-4B70-B2A2-56BBB06E247B}"/>
    <dgm:cxn modelId="{6ADFC023-FA0D-4DAA-89DE-25CB3B7E330C}" type="presOf" srcId="{D5E42A45-07CE-4BA9-AF88-CF284093AFA8}" destId="{1044599A-108B-4D2E-89B6-C0B76B1ECBD3}" srcOrd="1" destOrd="0" presId="urn:microsoft.com/office/officeart/2005/8/layout/list1"/>
    <dgm:cxn modelId="{182DA5E0-0315-48B1-B23D-4A113118378D}" type="presOf" srcId="{8812B9D1-8D4C-4A3B-B5AB-28D1CFE7881E}" destId="{3A2AA19F-9735-4B13-B132-804AE11F4C50}" srcOrd="0" destOrd="0" presId="urn:microsoft.com/office/officeart/2005/8/layout/list1"/>
    <dgm:cxn modelId="{D3C1A540-BAFA-4656-80F1-4F61F27171AB}" type="presOf" srcId="{D5E42A45-07CE-4BA9-AF88-CF284093AFA8}" destId="{2548306F-7768-46FF-BB2B-FCF78BFE0788}" srcOrd="0" destOrd="0" presId="urn:microsoft.com/office/officeart/2005/8/layout/list1"/>
    <dgm:cxn modelId="{49DFF8BB-60E5-4194-A14F-02822DB73226}" type="presParOf" srcId="{3A2AA19F-9735-4B13-B132-804AE11F4C50}" destId="{D49CD77C-1DB2-4144-80C4-0FAF364B2E0C}" srcOrd="0" destOrd="0" presId="urn:microsoft.com/office/officeart/2005/8/layout/list1"/>
    <dgm:cxn modelId="{392DF204-8117-4E05-B15C-5A999952BEE0}" type="presParOf" srcId="{D49CD77C-1DB2-4144-80C4-0FAF364B2E0C}" destId="{2548306F-7768-46FF-BB2B-FCF78BFE0788}" srcOrd="0" destOrd="0" presId="urn:microsoft.com/office/officeart/2005/8/layout/list1"/>
    <dgm:cxn modelId="{618E44D4-EEA2-4A92-8E3D-7717CCB07CEC}" type="presParOf" srcId="{D49CD77C-1DB2-4144-80C4-0FAF364B2E0C}" destId="{1044599A-108B-4D2E-89B6-C0B76B1ECBD3}" srcOrd="1" destOrd="0" presId="urn:microsoft.com/office/officeart/2005/8/layout/list1"/>
    <dgm:cxn modelId="{24294C4D-7E9D-4756-884C-735E4B35CA27}" type="presParOf" srcId="{3A2AA19F-9735-4B13-B132-804AE11F4C50}" destId="{584AEC36-0DFE-429E-ACFD-D122F2AFF5D1}" srcOrd="1" destOrd="0" presId="urn:microsoft.com/office/officeart/2005/8/layout/list1"/>
    <dgm:cxn modelId="{7D45C65F-6DE3-4D0E-8B8C-73B1A94106C6}" type="presParOf" srcId="{3A2AA19F-9735-4B13-B132-804AE11F4C50}" destId="{ADBF9213-76C3-4BA0-8CF6-811B223C978A}" srcOrd="2" destOrd="0" presId="urn:microsoft.com/office/officeart/2005/8/layout/list1"/>
    <dgm:cxn modelId="{6190EF83-B94B-498E-BE4B-D21BDD94DCCF}" type="presParOf" srcId="{3A2AA19F-9735-4B13-B132-804AE11F4C50}" destId="{4E003D07-F835-4C30-9D5E-479E6B1B1E21}" srcOrd="3" destOrd="0" presId="urn:microsoft.com/office/officeart/2005/8/layout/list1"/>
    <dgm:cxn modelId="{BF1FB22F-FF6B-41EA-8048-836B439DD90E}" type="presParOf" srcId="{3A2AA19F-9735-4B13-B132-804AE11F4C50}" destId="{159A66BF-12E7-4290-9DBA-286708B0CD8C}" srcOrd="4" destOrd="0" presId="urn:microsoft.com/office/officeart/2005/8/layout/list1"/>
    <dgm:cxn modelId="{72C8ECF7-86F7-4660-B667-6FD714C88560}" type="presParOf" srcId="{159A66BF-12E7-4290-9DBA-286708B0CD8C}" destId="{E6651CBE-D48C-4F98-89C4-4837964725CA}" srcOrd="0" destOrd="0" presId="urn:microsoft.com/office/officeart/2005/8/layout/list1"/>
    <dgm:cxn modelId="{8B1FA22E-D686-42A7-BE59-A2554EE77197}" type="presParOf" srcId="{159A66BF-12E7-4290-9DBA-286708B0CD8C}" destId="{29611A76-7F64-4CA0-B748-B3FEA1674004}" srcOrd="1" destOrd="0" presId="urn:microsoft.com/office/officeart/2005/8/layout/list1"/>
    <dgm:cxn modelId="{D8F4842F-07C7-455F-82E8-198916A009D8}" type="presParOf" srcId="{3A2AA19F-9735-4B13-B132-804AE11F4C50}" destId="{C0856E84-0753-4503-841D-E60A7D8327BA}" srcOrd="5" destOrd="0" presId="urn:microsoft.com/office/officeart/2005/8/layout/list1"/>
    <dgm:cxn modelId="{C1871EAC-D8FF-4E67-8CE9-2C8CEBFA64FE}" type="presParOf" srcId="{3A2AA19F-9735-4B13-B132-804AE11F4C50}" destId="{3F523020-FDAC-4178-9377-C5783DBCB8F3}" srcOrd="6" destOrd="0" presId="urn:microsoft.com/office/officeart/2005/8/layout/list1"/>
    <dgm:cxn modelId="{8E959F3C-FA86-4168-8651-F86EB3852C73}" type="presParOf" srcId="{3A2AA19F-9735-4B13-B132-804AE11F4C50}" destId="{DD6AA8DF-2205-4A34-B321-88FB966A8901}" srcOrd="7" destOrd="0" presId="urn:microsoft.com/office/officeart/2005/8/layout/list1"/>
    <dgm:cxn modelId="{E8B64BDE-E192-4645-B60D-1DAF3DB1AB13}" type="presParOf" srcId="{3A2AA19F-9735-4B13-B132-804AE11F4C50}" destId="{F26174ED-E395-4E77-93FB-A740D3711B66}" srcOrd="8" destOrd="0" presId="urn:microsoft.com/office/officeart/2005/8/layout/list1"/>
    <dgm:cxn modelId="{6FB08D38-0FBE-42FB-A945-7AE18429609E}" type="presParOf" srcId="{F26174ED-E395-4E77-93FB-A740D3711B66}" destId="{C88B598A-3F1B-439F-BE8A-B0AE37053CA2}" srcOrd="0" destOrd="0" presId="urn:microsoft.com/office/officeart/2005/8/layout/list1"/>
    <dgm:cxn modelId="{10F4B199-10DB-4DC1-A014-5D7961287735}" type="presParOf" srcId="{F26174ED-E395-4E77-93FB-A740D3711B66}" destId="{2A16162A-320F-4CC4-B6E1-1B492B9A7A01}" srcOrd="1" destOrd="0" presId="urn:microsoft.com/office/officeart/2005/8/layout/list1"/>
    <dgm:cxn modelId="{C97996E8-FA78-4062-A0C8-346CFEBB8377}" type="presParOf" srcId="{3A2AA19F-9735-4B13-B132-804AE11F4C50}" destId="{1D29DFDB-E4C7-46B4-A4E3-1BB4E4BDC2A7}" srcOrd="9" destOrd="0" presId="urn:microsoft.com/office/officeart/2005/8/layout/list1"/>
    <dgm:cxn modelId="{B62E1EED-EFA5-4BD2-A097-9A5CACC9FF4E}" type="presParOf" srcId="{3A2AA19F-9735-4B13-B132-804AE11F4C50}" destId="{6BA4EF47-E77B-4591-9FCC-163BCB4E35F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CF8C51-8591-461A-A75F-14173515C5E4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ka-GE"/>
        </a:p>
      </dgm:t>
    </dgm:pt>
    <dgm:pt modelId="{73057521-16FE-4123-B955-04157018C302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ka-GE" sz="1400" dirty="0"/>
            <a:t>ტენდერი გამოცხადებულია</a:t>
          </a:r>
        </a:p>
      </dgm:t>
    </dgm:pt>
    <dgm:pt modelId="{9DDA5125-F266-484B-800B-697B8CF8D3B8}" type="parTrans" cxnId="{8AFE8FBF-2F2E-462F-8ADD-8D506E1D7B8D}">
      <dgm:prSet/>
      <dgm:spPr/>
      <dgm:t>
        <a:bodyPr/>
        <a:lstStyle/>
        <a:p>
          <a:endParaRPr lang="ka-GE"/>
        </a:p>
      </dgm:t>
    </dgm:pt>
    <dgm:pt modelId="{EE39EA4D-29D8-409F-9F0E-278615D55372}" type="sibTrans" cxnId="{8AFE8FBF-2F2E-462F-8ADD-8D506E1D7B8D}">
      <dgm:prSet/>
      <dgm:spPr/>
      <dgm:t>
        <a:bodyPr/>
        <a:lstStyle/>
        <a:p>
          <a:endParaRPr lang="ka-GE"/>
        </a:p>
      </dgm:t>
    </dgm:pt>
    <dgm:pt modelId="{EEB26485-DA78-434C-8D82-D767DAB684F4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ka-GE" sz="1400" dirty="0"/>
            <a:t>წინადადებების მიღება დაწყებულია</a:t>
          </a:r>
        </a:p>
      </dgm:t>
    </dgm:pt>
    <dgm:pt modelId="{E23845DA-345B-42D2-8795-564AA0767CBC}" type="parTrans" cxnId="{406A7A4E-C37B-4376-B874-FC30BD1D2189}">
      <dgm:prSet/>
      <dgm:spPr/>
      <dgm:t>
        <a:bodyPr/>
        <a:lstStyle/>
        <a:p>
          <a:endParaRPr lang="ka-GE"/>
        </a:p>
      </dgm:t>
    </dgm:pt>
    <dgm:pt modelId="{5620047A-646D-4D72-A013-E0D744F15D1F}" type="sibTrans" cxnId="{406A7A4E-C37B-4376-B874-FC30BD1D2189}">
      <dgm:prSet/>
      <dgm:spPr/>
      <dgm:t>
        <a:bodyPr/>
        <a:lstStyle/>
        <a:p>
          <a:endParaRPr lang="ka-GE"/>
        </a:p>
      </dgm:t>
    </dgm:pt>
    <dgm:pt modelId="{37A76F88-BDB6-44F3-A79D-3FA4B060D48C}">
      <dgm:prSet phldrT="[Text]" custT="1"/>
      <dgm:spPr>
        <a:solidFill>
          <a:srgbClr val="FF0000"/>
        </a:solidFill>
      </dgm:spPr>
      <dgm:t>
        <a:bodyPr/>
        <a:lstStyle/>
        <a:p>
          <a:r>
            <a:rPr lang="ka-GE" sz="1400" dirty="0"/>
            <a:t>წინადადებების მიღება დასრულებულია</a:t>
          </a:r>
        </a:p>
      </dgm:t>
    </dgm:pt>
    <dgm:pt modelId="{EFD3CA21-C9CF-44F9-9457-4C711D289422}" type="parTrans" cxnId="{3CE06AA6-EA60-4A23-A2E7-DFB2B29160A4}">
      <dgm:prSet/>
      <dgm:spPr/>
      <dgm:t>
        <a:bodyPr/>
        <a:lstStyle/>
        <a:p>
          <a:endParaRPr lang="ka-GE"/>
        </a:p>
      </dgm:t>
    </dgm:pt>
    <dgm:pt modelId="{3D4C1644-AEC2-49A8-8C30-1EF58C42E63D}" type="sibTrans" cxnId="{3CE06AA6-EA60-4A23-A2E7-DFB2B29160A4}">
      <dgm:prSet/>
      <dgm:spPr/>
      <dgm:t>
        <a:bodyPr/>
        <a:lstStyle/>
        <a:p>
          <a:endParaRPr lang="ka-GE"/>
        </a:p>
      </dgm:t>
    </dgm:pt>
    <dgm:pt modelId="{0B8CF035-4367-48D9-8700-7B2DD6CE7B63}">
      <dgm:prSet phldrT="[Text]" custT="1"/>
      <dgm:spPr>
        <a:solidFill>
          <a:srgbClr val="0070C0"/>
        </a:solidFill>
      </dgm:spPr>
      <dgm:t>
        <a:bodyPr/>
        <a:lstStyle/>
        <a:p>
          <a:r>
            <a:rPr lang="ka-GE" sz="1400" dirty="0"/>
            <a:t>შერჩევა/შეფასება</a:t>
          </a:r>
        </a:p>
      </dgm:t>
    </dgm:pt>
    <dgm:pt modelId="{06FE671E-E67E-44FE-83F4-38CC141CFD42}" type="parTrans" cxnId="{A7108761-8A21-45AF-A482-60CE0A87A2CB}">
      <dgm:prSet/>
      <dgm:spPr/>
      <dgm:t>
        <a:bodyPr/>
        <a:lstStyle/>
        <a:p>
          <a:endParaRPr lang="ka-GE"/>
        </a:p>
      </dgm:t>
    </dgm:pt>
    <dgm:pt modelId="{96C66DA1-1336-4567-B062-9D5EC34AE3D0}" type="sibTrans" cxnId="{A7108761-8A21-45AF-A482-60CE0A87A2CB}">
      <dgm:prSet/>
      <dgm:spPr/>
      <dgm:t>
        <a:bodyPr/>
        <a:lstStyle/>
        <a:p>
          <a:endParaRPr lang="ka-GE"/>
        </a:p>
      </dgm:t>
    </dgm:pt>
    <dgm:pt modelId="{415014B0-4644-461E-974D-39859D6FCE3D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ka-GE" sz="1400" dirty="0"/>
            <a:t>გამარჯვებული გამოვლენილია</a:t>
          </a:r>
        </a:p>
      </dgm:t>
    </dgm:pt>
    <dgm:pt modelId="{23082066-71B3-45AC-AA16-801ECA4DA8EE}" type="parTrans" cxnId="{310357CC-2A81-4DE4-A51D-2CB949B56057}">
      <dgm:prSet/>
      <dgm:spPr/>
      <dgm:t>
        <a:bodyPr/>
        <a:lstStyle/>
        <a:p>
          <a:endParaRPr lang="ka-GE"/>
        </a:p>
      </dgm:t>
    </dgm:pt>
    <dgm:pt modelId="{A00D6130-526E-426A-B7E0-C555B31A0F68}" type="sibTrans" cxnId="{310357CC-2A81-4DE4-A51D-2CB949B56057}">
      <dgm:prSet/>
      <dgm:spPr/>
      <dgm:t>
        <a:bodyPr/>
        <a:lstStyle/>
        <a:p>
          <a:endParaRPr lang="ka-GE"/>
        </a:p>
      </dgm:t>
    </dgm:pt>
    <dgm:pt modelId="{AD0130A3-7B53-4BFA-BE91-D3625ACFFCDA}">
      <dgm:prSet phldrT="[Text]" custT="1"/>
      <dgm:spPr>
        <a:solidFill>
          <a:srgbClr val="00B0F0"/>
        </a:solidFill>
      </dgm:spPr>
      <dgm:t>
        <a:bodyPr/>
        <a:lstStyle/>
        <a:p>
          <a:r>
            <a:rPr lang="ka-GE" sz="1400" dirty="0"/>
            <a:t>მიმდინარეობს ხელშეკრულების მომზადება</a:t>
          </a:r>
        </a:p>
      </dgm:t>
    </dgm:pt>
    <dgm:pt modelId="{FDA7D5EB-1197-4EDB-894E-1207B89887EA}" type="parTrans" cxnId="{CE91F3D0-6750-4140-A994-280267637DAF}">
      <dgm:prSet/>
      <dgm:spPr/>
      <dgm:t>
        <a:bodyPr/>
        <a:lstStyle/>
        <a:p>
          <a:endParaRPr lang="ka-GE"/>
        </a:p>
      </dgm:t>
    </dgm:pt>
    <dgm:pt modelId="{78966607-D1C3-4554-9CA0-928E4E067AC1}" type="sibTrans" cxnId="{CE91F3D0-6750-4140-A994-280267637DAF}">
      <dgm:prSet/>
      <dgm:spPr/>
      <dgm:t>
        <a:bodyPr/>
        <a:lstStyle/>
        <a:p>
          <a:endParaRPr lang="ka-GE"/>
        </a:p>
      </dgm:t>
    </dgm:pt>
    <dgm:pt modelId="{5EB9E491-53A1-49D6-8F59-7AB9A6FCDA25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ka-GE" sz="1400" dirty="0"/>
            <a:t>ხელშეკრულება დადებულია</a:t>
          </a:r>
        </a:p>
      </dgm:t>
    </dgm:pt>
    <dgm:pt modelId="{1270FA3F-C71D-4ECF-A0D8-E62E5592D7AE}" type="parTrans" cxnId="{06A709BE-97DA-4F57-8826-8A18D869D154}">
      <dgm:prSet/>
      <dgm:spPr/>
      <dgm:t>
        <a:bodyPr/>
        <a:lstStyle/>
        <a:p>
          <a:endParaRPr lang="ka-GE"/>
        </a:p>
      </dgm:t>
    </dgm:pt>
    <dgm:pt modelId="{E09A5343-CD2D-4AFD-9E45-60BA5D17FC09}" type="sibTrans" cxnId="{06A709BE-97DA-4F57-8826-8A18D869D154}">
      <dgm:prSet/>
      <dgm:spPr/>
      <dgm:t>
        <a:bodyPr/>
        <a:lstStyle/>
        <a:p>
          <a:endParaRPr lang="ka-GE"/>
        </a:p>
      </dgm:t>
    </dgm:pt>
    <dgm:pt modelId="{366FC6F4-0CCB-48DF-B420-843B8A326C28}" type="pres">
      <dgm:prSet presAssocID="{82CF8C51-8591-461A-A75F-14173515C5E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8AD68A5-F9DA-49D9-ACDF-4E98C4D16B91}" type="pres">
      <dgm:prSet presAssocID="{73057521-16FE-4123-B955-04157018C302}" presName="composite" presStyleCnt="0"/>
      <dgm:spPr/>
    </dgm:pt>
    <dgm:pt modelId="{B35094B7-D01E-44B2-A9E0-886EFAA8B411}" type="pres">
      <dgm:prSet presAssocID="{73057521-16FE-4123-B955-04157018C302}" presName="bentUpArrow1" presStyleLbl="alignImgPlace1" presStyleIdx="0" presStyleCnt="6" custScaleX="99354" custScaleY="96729" custLinFactX="-150916" custLinFactNeighborX="-200000" custLinFactNeighborY="3016"/>
      <dgm:spPr>
        <a:solidFill>
          <a:schemeClr val="accent2">
            <a:lumMod val="75000"/>
          </a:schemeClr>
        </a:solidFill>
      </dgm:spPr>
    </dgm:pt>
    <dgm:pt modelId="{A0DD77E1-F753-4BAA-957C-74B598E36F32}" type="pres">
      <dgm:prSet presAssocID="{73057521-16FE-4123-B955-04157018C302}" presName="ParentText" presStyleLbl="node1" presStyleIdx="0" presStyleCnt="7" custScaleX="168549" custScaleY="102716" custLinFactX="-100000" custLinFactNeighborX="-122867" custLinFactNeighborY="-228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130FE5-B1F6-4B60-BFAC-F8B8E3712119}" type="pres">
      <dgm:prSet presAssocID="{73057521-16FE-4123-B955-04157018C302}" presName="ChildText" presStyleLbl="revTx" presStyleIdx="0" presStyleCnt="6" custScaleX="75276" custScaleY="49010" custLinFactX="49781" custLinFactNeighborX="100000" custLinFactNeighborY="-23431">
        <dgm:presLayoutVars>
          <dgm:chMax val="0"/>
          <dgm:chPref val="0"/>
          <dgm:bulletEnabled val="1"/>
        </dgm:presLayoutVars>
      </dgm:prSet>
      <dgm:spPr/>
    </dgm:pt>
    <dgm:pt modelId="{FBB37D74-DDC2-4C51-BF77-291166C17434}" type="pres">
      <dgm:prSet presAssocID="{EE39EA4D-29D8-409F-9F0E-278615D55372}" presName="sibTrans" presStyleCnt="0"/>
      <dgm:spPr/>
    </dgm:pt>
    <dgm:pt modelId="{BF3DB31F-85F9-495E-BF68-2B72D7E22A2F}" type="pres">
      <dgm:prSet presAssocID="{EEB26485-DA78-434C-8D82-D767DAB684F4}" presName="composite" presStyleCnt="0"/>
      <dgm:spPr/>
    </dgm:pt>
    <dgm:pt modelId="{37E517D0-18C4-4C30-95FA-56D5ED30ED37}" type="pres">
      <dgm:prSet presAssocID="{EEB26485-DA78-434C-8D82-D767DAB684F4}" presName="bentUpArrow1" presStyleLbl="alignImgPlace1" presStyleIdx="1" presStyleCnt="6" custLinFactX="-100000" custLinFactNeighborX="-199962" custLinFactNeighborY="5167"/>
      <dgm:spPr>
        <a:solidFill>
          <a:schemeClr val="accent4">
            <a:lumMod val="75000"/>
          </a:schemeClr>
        </a:solidFill>
      </dgm:spPr>
    </dgm:pt>
    <dgm:pt modelId="{1899B03C-021E-4AA8-854A-294D7E7720AB}" type="pres">
      <dgm:prSet presAssocID="{EEB26485-DA78-434C-8D82-D767DAB684F4}" presName="ParentText" presStyleLbl="node1" presStyleIdx="1" presStyleCnt="7" custScaleX="145840" custScaleY="109182" custLinFactX="-100000" custLinFactNeighborX="-113650" custLinFactNeighborY="-91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915AD-DBC5-4B19-93F0-AFD39AA081B4}" type="pres">
      <dgm:prSet presAssocID="{EEB26485-DA78-434C-8D82-D767DAB684F4}" presName="Child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8DFE213B-AC9A-43F8-8B5D-EF2FECDDE4EA}" type="pres">
      <dgm:prSet presAssocID="{5620047A-646D-4D72-A013-E0D744F15D1F}" presName="sibTrans" presStyleCnt="0"/>
      <dgm:spPr/>
    </dgm:pt>
    <dgm:pt modelId="{8700256E-DA48-450A-AF3F-7D76FBD2CDA2}" type="pres">
      <dgm:prSet presAssocID="{37A76F88-BDB6-44F3-A79D-3FA4B060D48C}" presName="composite" presStyleCnt="0"/>
      <dgm:spPr/>
    </dgm:pt>
    <dgm:pt modelId="{41A24737-0CB5-49DF-9D7D-F04B52D09C80}" type="pres">
      <dgm:prSet presAssocID="{37A76F88-BDB6-44F3-A79D-3FA4B060D48C}" presName="bentUpArrow1" presStyleLbl="alignImgPlace1" presStyleIdx="2" presStyleCnt="6" custLinFactX="-100000" custLinFactNeighborX="-195863" custLinFactNeighborY="12534"/>
      <dgm:spPr>
        <a:solidFill>
          <a:srgbClr val="FF0000"/>
        </a:solidFill>
      </dgm:spPr>
    </dgm:pt>
    <dgm:pt modelId="{C6D4B2E2-A9D1-4D0E-8C7B-C1A2F324D2DA}" type="pres">
      <dgm:prSet presAssocID="{37A76F88-BDB6-44F3-A79D-3FA4B060D48C}" presName="ParentText" presStyleLbl="node1" presStyleIdx="2" presStyleCnt="7" custScaleX="159326" custScaleY="121111" custLinFactX="-94536" custLinFactNeighborX="-100000" custLinFactNeighborY="-1185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5ECA22-73CF-4D9E-B026-E25C28A217BC}" type="pres">
      <dgm:prSet presAssocID="{37A76F88-BDB6-44F3-A79D-3FA4B060D48C}" presName="Child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AA5FC8B4-9B80-41BF-8953-C4C663A4FC66}" type="pres">
      <dgm:prSet presAssocID="{3D4C1644-AEC2-49A8-8C30-1EF58C42E63D}" presName="sibTrans" presStyleCnt="0"/>
      <dgm:spPr/>
    </dgm:pt>
    <dgm:pt modelId="{58B7B9E8-00A3-45D0-9031-0544936680D9}" type="pres">
      <dgm:prSet presAssocID="{0B8CF035-4367-48D9-8700-7B2DD6CE7B63}" presName="composite" presStyleCnt="0"/>
      <dgm:spPr/>
    </dgm:pt>
    <dgm:pt modelId="{7109290E-FBC9-4172-88E9-9B107141A92E}" type="pres">
      <dgm:prSet presAssocID="{0B8CF035-4367-48D9-8700-7B2DD6CE7B63}" presName="bentUpArrow1" presStyleLbl="alignImgPlace1" presStyleIdx="3" presStyleCnt="6" custLinFactX="-100000" custLinFactNeighborX="-143395" custLinFactNeighborY="-3593"/>
      <dgm:spPr>
        <a:solidFill>
          <a:srgbClr val="0070C0"/>
        </a:solidFill>
      </dgm:spPr>
    </dgm:pt>
    <dgm:pt modelId="{53C4EAAE-C51A-42A0-8A95-A3B82685FF2C}" type="pres">
      <dgm:prSet presAssocID="{0B8CF035-4367-48D9-8700-7B2DD6CE7B63}" presName="ParentText" presStyleLbl="node1" presStyleIdx="3" presStyleCnt="7" custScaleX="179727" custScaleY="112118" custLinFactX="-81935" custLinFactNeighborX="-100000" custLinFactNeighborY="-140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F591B4-91F7-4B60-B1F6-2CE37C4D0AC2}" type="pres">
      <dgm:prSet presAssocID="{0B8CF035-4367-48D9-8700-7B2DD6CE7B63}" presName="Child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E5C6B1D1-6C38-4776-B503-86455CF36AD5}" type="pres">
      <dgm:prSet presAssocID="{96C66DA1-1336-4567-B062-9D5EC34AE3D0}" presName="sibTrans" presStyleCnt="0"/>
      <dgm:spPr/>
    </dgm:pt>
    <dgm:pt modelId="{91481E19-109D-4836-9BAA-8D3DB798ADA2}" type="pres">
      <dgm:prSet presAssocID="{415014B0-4644-461E-974D-39859D6FCE3D}" presName="composite" presStyleCnt="0"/>
      <dgm:spPr/>
    </dgm:pt>
    <dgm:pt modelId="{9B265ECB-2C53-42C3-8D28-6B71A1EFBB9B}" type="pres">
      <dgm:prSet presAssocID="{415014B0-4644-461E-974D-39859D6FCE3D}" presName="bentUpArrow1" presStyleLbl="alignImgPlace1" presStyleIdx="4" presStyleCnt="6" custLinFactX="-87152" custLinFactNeighborX="-100000" custLinFactNeighborY="2139"/>
      <dgm:spPr>
        <a:solidFill>
          <a:schemeClr val="bg1">
            <a:lumMod val="50000"/>
          </a:schemeClr>
        </a:solidFill>
      </dgm:spPr>
    </dgm:pt>
    <dgm:pt modelId="{D0DF78EC-3467-4F44-BAF3-80257E7EB39F}" type="pres">
      <dgm:prSet presAssocID="{415014B0-4644-461E-974D-39859D6FCE3D}" presName="ParentText" presStyleLbl="node1" presStyleIdx="4" presStyleCnt="7" custScaleX="163516" custScaleY="114528" custLinFactX="-32317" custLinFactNeighborX="-100000" custLinFactNeighborY="-203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796F1C-8694-41B0-B791-7AA3298D24FA}" type="pres">
      <dgm:prSet presAssocID="{415014B0-4644-461E-974D-39859D6FCE3D}" presName="Child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2F21AAD1-5A13-4E6E-A498-DF8C5CC2360C}" type="pres">
      <dgm:prSet presAssocID="{A00D6130-526E-426A-B7E0-C555B31A0F68}" presName="sibTrans" presStyleCnt="0"/>
      <dgm:spPr/>
    </dgm:pt>
    <dgm:pt modelId="{024E4049-AF6D-4EC3-A2F7-4BF87C43B503}" type="pres">
      <dgm:prSet presAssocID="{AD0130A3-7B53-4BFA-BE91-D3625ACFFCDA}" presName="composite" presStyleCnt="0"/>
      <dgm:spPr/>
    </dgm:pt>
    <dgm:pt modelId="{7773DEDF-70A2-4607-AE41-FA90BC8A290F}" type="pres">
      <dgm:prSet presAssocID="{AD0130A3-7B53-4BFA-BE91-D3625ACFFCDA}" presName="bentUpArrow1" presStyleLbl="alignImgPlace1" presStyleIdx="5" presStyleCnt="6" custLinFactX="-15802" custLinFactNeighborX="-100000" custLinFactNeighborY="432"/>
      <dgm:spPr>
        <a:solidFill>
          <a:srgbClr val="00B0F0"/>
        </a:solidFill>
      </dgm:spPr>
    </dgm:pt>
    <dgm:pt modelId="{F696C950-0A87-4A93-B25C-55751911ADD6}" type="pres">
      <dgm:prSet presAssocID="{AD0130A3-7B53-4BFA-BE91-D3625ACFFCDA}" presName="ParentText" presStyleLbl="node1" presStyleIdx="5" presStyleCnt="7" custScaleX="173322" custScaleY="124215" custLinFactX="-2643" custLinFactNeighborX="-100000" custLinFactNeighborY="-2146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AF134-BAEF-4BC4-A096-3EF59823B99F}" type="pres">
      <dgm:prSet presAssocID="{AD0130A3-7B53-4BFA-BE91-D3625ACFFCDA}" presName="ChildText" presStyleLbl="revTx" presStyleIdx="5" presStyleCnt="6">
        <dgm:presLayoutVars>
          <dgm:chMax val="0"/>
          <dgm:chPref val="0"/>
          <dgm:bulletEnabled val="1"/>
        </dgm:presLayoutVars>
      </dgm:prSet>
      <dgm:spPr/>
    </dgm:pt>
    <dgm:pt modelId="{483508DD-E8AF-4D2E-BD93-7C3480A5845B}" type="pres">
      <dgm:prSet presAssocID="{78966607-D1C3-4554-9CA0-928E4E067AC1}" presName="sibTrans" presStyleCnt="0"/>
      <dgm:spPr/>
    </dgm:pt>
    <dgm:pt modelId="{AF9EA86B-8046-4E47-8B85-A0EF63581522}" type="pres">
      <dgm:prSet presAssocID="{5EB9E491-53A1-49D6-8F59-7AB9A6FCDA25}" presName="composite" presStyleCnt="0"/>
      <dgm:spPr/>
    </dgm:pt>
    <dgm:pt modelId="{68F2F866-2BEF-473D-815B-5C3A3F3DFB08}" type="pres">
      <dgm:prSet presAssocID="{5EB9E491-53A1-49D6-8F59-7AB9A6FCDA25}" presName="ParentText" presStyleLbl="node1" presStyleIdx="6" presStyleCnt="7" custScaleX="183610" custScaleY="122500" custLinFactNeighborX="-51543" custLinFactNeighborY="-1779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E06AA6-EA60-4A23-A2E7-DFB2B29160A4}" srcId="{82CF8C51-8591-461A-A75F-14173515C5E4}" destId="{37A76F88-BDB6-44F3-A79D-3FA4B060D48C}" srcOrd="2" destOrd="0" parTransId="{EFD3CA21-C9CF-44F9-9457-4C711D289422}" sibTransId="{3D4C1644-AEC2-49A8-8C30-1EF58C42E63D}"/>
    <dgm:cxn modelId="{06A709BE-97DA-4F57-8826-8A18D869D154}" srcId="{82CF8C51-8591-461A-A75F-14173515C5E4}" destId="{5EB9E491-53A1-49D6-8F59-7AB9A6FCDA25}" srcOrd="6" destOrd="0" parTransId="{1270FA3F-C71D-4ECF-A0D8-E62E5592D7AE}" sibTransId="{E09A5343-CD2D-4AFD-9E45-60BA5D17FC09}"/>
    <dgm:cxn modelId="{D5F539E9-EEB3-41A5-9403-0E3464A7962D}" type="presOf" srcId="{EEB26485-DA78-434C-8D82-D767DAB684F4}" destId="{1899B03C-021E-4AA8-854A-294D7E7720AB}" srcOrd="0" destOrd="0" presId="urn:microsoft.com/office/officeart/2005/8/layout/StepDownProcess"/>
    <dgm:cxn modelId="{A7108761-8A21-45AF-A482-60CE0A87A2CB}" srcId="{82CF8C51-8591-461A-A75F-14173515C5E4}" destId="{0B8CF035-4367-48D9-8700-7B2DD6CE7B63}" srcOrd="3" destOrd="0" parTransId="{06FE671E-E67E-44FE-83F4-38CC141CFD42}" sibTransId="{96C66DA1-1336-4567-B062-9D5EC34AE3D0}"/>
    <dgm:cxn modelId="{BF2252E2-D4EB-45A0-A724-65720162BA58}" type="presOf" srcId="{37A76F88-BDB6-44F3-A79D-3FA4B060D48C}" destId="{C6D4B2E2-A9D1-4D0E-8C7B-C1A2F324D2DA}" srcOrd="0" destOrd="0" presId="urn:microsoft.com/office/officeart/2005/8/layout/StepDownProcess"/>
    <dgm:cxn modelId="{D623D282-2615-4C4C-9324-AFB55FA5711E}" type="presOf" srcId="{AD0130A3-7B53-4BFA-BE91-D3625ACFFCDA}" destId="{F696C950-0A87-4A93-B25C-55751911ADD6}" srcOrd="0" destOrd="0" presId="urn:microsoft.com/office/officeart/2005/8/layout/StepDownProcess"/>
    <dgm:cxn modelId="{DF88A995-D9F4-471B-89FB-15BC576BE24B}" type="presOf" srcId="{82CF8C51-8591-461A-A75F-14173515C5E4}" destId="{366FC6F4-0CCB-48DF-B420-843B8A326C28}" srcOrd="0" destOrd="0" presId="urn:microsoft.com/office/officeart/2005/8/layout/StepDownProcess"/>
    <dgm:cxn modelId="{CE91F3D0-6750-4140-A994-280267637DAF}" srcId="{82CF8C51-8591-461A-A75F-14173515C5E4}" destId="{AD0130A3-7B53-4BFA-BE91-D3625ACFFCDA}" srcOrd="5" destOrd="0" parTransId="{FDA7D5EB-1197-4EDB-894E-1207B89887EA}" sibTransId="{78966607-D1C3-4554-9CA0-928E4E067AC1}"/>
    <dgm:cxn modelId="{E72E6EEA-756D-4908-A757-BFA04B0DE7EE}" type="presOf" srcId="{73057521-16FE-4123-B955-04157018C302}" destId="{A0DD77E1-F753-4BAA-957C-74B598E36F32}" srcOrd="0" destOrd="0" presId="urn:microsoft.com/office/officeart/2005/8/layout/StepDownProcess"/>
    <dgm:cxn modelId="{B5D950E2-45A5-4821-BA38-2229DD75F4DE}" type="presOf" srcId="{0B8CF035-4367-48D9-8700-7B2DD6CE7B63}" destId="{53C4EAAE-C51A-42A0-8A95-A3B82685FF2C}" srcOrd="0" destOrd="0" presId="urn:microsoft.com/office/officeart/2005/8/layout/StepDownProcess"/>
    <dgm:cxn modelId="{310357CC-2A81-4DE4-A51D-2CB949B56057}" srcId="{82CF8C51-8591-461A-A75F-14173515C5E4}" destId="{415014B0-4644-461E-974D-39859D6FCE3D}" srcOrd="4" destOrd="0" parTransId="{23082066-71B3-45AC-AA16-801ECA4DA8EE}" sibTransId="{A00D6130-526E-426A-B7E0-C555B31A0F68}"/>
    <dgm:cxn modelId="{406A7A4E-C37B-4376-B874-FC30BD1D2189}" srcId="{82CF8C51-8591-461A-A75F-14173515C5E4}" destId="{EEB26485-DA78-434C-8D82-D767DAB684F4}" srcOrd="1" destOrd="0" parTransId="{E23845DA-345B-42D2-8795-564AA0767CBC}" sibTransId="{5620047A-646D-4D72-A013-E0D744F15D1F}"/>
    <dgm:cxn modelId="{8AFE8FBF-2F2E-462F-8ADD-8D506E1D7B8D}" srcId="{82CF8C51-8591-461A-A75F-14173515C5E4}" destId="{73057521-16FE-4123-B955-04157018C302}" srcOrd="0" destOrd="0" parTransId="{9DDA5125-F266-484B-800B-697B8CF8D3B8}" sibTransId="{EE39EA4D-29D8-409F-9F0E-278615D55372}"/>
    <dgm:cxn modelId="{3CE94322-682F-4BB5-8135-56DA2870398B}" type="presOf" srcId="{5EB9E491-53A1-49D6-8F59-7AB9A6FCDA25}" destId="{68F2F866-2BEF-473D-815B-5C3A3F3DFB08}" srcOrd="0" destOrd="0" presId="urn:microsoft.com/office/officeart/2005/8/layout/StepDownProcess"/>
    <dgm:cxn modelId="{75A7B343-488F-44EA-B807-5061952EF16E}" type="presOf" srcId="{415014B0-4644-461E-974D-39859D6FCE3D}" destId="{D0DF78EC-3467-4F44-BAF3-80257E7EB39F}" srcOrd="0" destOrd="0" presId="urn:microsoft.com/office/officeart/2005/8/layout/StepDownProcess"/>
    <dgm:cxn modelId="{5A399DD1-24DB-4AF6-9889-126C96D7E865}" type="presParOf" srcId="{366FC6F4-0CCB-48DF-B420-843B8A326C28}" destId="{F8AD68A5-F9DA-49D9-ACDF-4E98C4D16B91}" srcOrd="0" destOrd="0" presId="urn:microsoft.com/office/officeart/2005/8/layout/StepDownProcess"/>
    <dgm:cxn modelId="{0D08B331-792A-4326-86BF-51B37D2E1596}" type="presParOf" srcId="{F8AD68A5-F9DA-49D9-ACDF-4E98C4D16B91}" destId="{B35094B7-D01E-44B2-A9E0-886EFAA8B411}" srcOrd="0" destOrd="0" presId="urn:microsoft.com/office/officeart/2005/8/layout/StepDownProcess"/>
    <dgm:cxn modelId="{C4DE955B-1CED-4F06-8138-B43F84A95D96}" type="presParOf" srcId="{F8AD68A5-F9DA-49D9-ACDF-4E98C4D16B91}" destId="{A0DD77E1-F753-4BAA-957C-74B598E36F32}" srcOrd="1" destOrd="0" presId="urn:microsoft.com/office/officeart/2005/8/layout/StepDownProcess"/>
    <dgm:cxn modelId="{4C8762B3-578C-410F-ADC5-760A85DB4CA7}" type="presParOf" srcId="{F8AD68A5-F9DA-49D9-ACDF-4E98C4D16B91}" destId="{7A130FE5-B1F6-4B60-BFAC-F8B8E3712119}" srcOrd="2" destOrd="0" presId="urn:microsoft.com/office/officeart/2005/8/layout/StepDownProcess"/>
    <dgm:cxn modelId="{704E54DF-1B44-44D1-B18B-EB388B603E52}" type="presParOf" srcId="{366FC6F4-0CCB-48DF-B420-843B8A326C28}" destId="{FBB37D74-DDC2-4C51-BF77-291166C17434}" srcOrd="1" destOrd="0" presId="urn:microsoft.com/office/officeart/2005/8/layout/StepDownProcess"/>
    <dgm:cxn modelId="{1FFC4287-AA1D-4655-9645-A7AEE2CC1B56}" type="presParOf" srcId="{366FC6F4-0CCB-48DF-B420-843B8A326C28}" destId="{BF3DB31F-85F9-495E-BF68-2B72D7E22A2F}" srcOrd="2" destOrd="0" presId="urn:microsoft.com/office/officeart/2005/8/layout/StepDownProcess"/>
    <dgm:cxn modelId="{3AF4B6B0-E95A-4273-A712-59E23BBE06A6}" type="presParOf" srcId="{BF3DB31F-85F9-495E-BF68-2B72D7E22A2F}" destId="{37E517D0-18C4-4C30-95FA-56D5ED30ED37}" srcOrd="0" destOrd="0" presId="urn:microsoft.com/office/officeart/2005/8/layout/StepDownProcess"/>
    <dgm:cxn modelId="{FD68B570-E3E2-4AD6-8E8B-7EB4E05557AC}" type="presParOf" srcId="{BF3DB31F-85F9-495E-BF68-2B72D7E22A2F}" destId="{1899B03C-021E-4AA8-854A-294D7E7720AB}" srcOrd="1" destOrd="0" presId="urn:microsoft.com/office/officeart/2005/8/layout/StepDownProcess"/>
    <dgm:cxn modelId="{D81A3B9E-E2F0-4DC7-85FA-7E8A9C26A2D2}" type="presParOf" srcId="{BF3DB31F-85F9-495E-BF68-2B72D7E22A2F}" destId="{945915AD-DBC5-4B19-93F0-AFD39AA081B4}" srcOrd="2" destOrd="0" presId="urn:microsoft.com/office/officeart/2005/8/layout/StepDownProcess"/>
    <dgm:cxn modelId="{D7BA72D1-D337-448E-BEAD-ED21EDEB8E4B}" type="presParOf" srcId="{366FC6F4-0CCB-48DF-B420-843B8A326C28}" destId="{8DFE213B-AC9A-43F8-8B5D-EF2FECDDE4EA}" srcOrd="3" destOrd="0" presId="urn:microsoft.com/office/officeart/2005/8/layout/StepDownProcess"/>
    <dgm:cxn modelId="{73508F53-30BA-4234-A3AD-3C313EB26DC6}" type="presParOf" srcId="{366FC6F4-0CCB-48DF-B420-843B8A326C28}" destId="{8700256E-DA48-450A-AF3F-7D76FBD2CDA2}" srcOrd="4" destOrd="0" presId="urn:microsoft.com/office/officeart/2005/8/layout/StepDownProcess"/>
    <dgm:cxn modelId="{71C78A7F-259C-4D56-8842-465CB8C82135}" type="presParOf" srcId="{8700256E-DA48-450A-AF3F-7D76FBD2CDA2}" destId="{41A24737-0CB5-49DF-9D7D-F04B52D09C80}" srcOrd="0" destOrd="0" presId="urn:microsoft.com/office/officeart/2005/8/layout/StepDownProcess"/>
    <dgm:cxn modelId="{2C68D1C0-9781-4D9E-B04C-633B7710B796}" type="presParOf" srcId="{8700256E-DA48-450A-AF3F-7D76FBD2CDA2}" destId="{C6D4B2E2-A9D1-4D0E-8C7B-C1A2F324D2DA}" srcOrd="1" destOrd="0" presId="urn:microsoft.com/office/officeart/2005/8/layout/StepDownProcess"/>
    <dgm:cxn modelId="{E04C5992-B608-4E63-A650-4A0226D759A9}" type="presParOf" srcId="{8700256E-DA48-450A-AF3F-7D76FBD2CDA2}" destId="{885ECA22-73CF-4D9E-B026-E25C28A217BC}" srcOrd="2" destOrd="0" presId="urn:microsoft.com/office/officeart/2005/8/layout/StepDownProcess"/>
    <dgm:cxn modelId="{4671AC44-D495-4F65-B335-85A6C71209FC}" type="presParOf" srcId="{366FC6F4-0CCB-48DF-B420-843B8A326C28}" destId="{AA5FC8B4-9B80-41BF-8953-C4C663A4FC66}" srcOrd="5" destOrd="0" presId="urn:microsoft.com/office/officeart/2005/8/layout/StepDownProcess"/>
    <dgm:cxn modelId="{72F9AA28-F4D3-48C1-BDD9-8E18AFD5C619}" type="presParOf" srcId="{366FC6F4-0CCB-48DF-B420-843B8A326C28}" destId="{58B7B9E8-00A3-45D0-9031-0544936680D9}" srcOrd="6" destOrd="0" presId="urn:microsoft.com/office/officeart/2005/8/layout/StepDownProcess"/>
    <dgm:cxn modelId="{1CC38529-D102-4A0C-A50C-8DB3C35153EC}" type="presParOf" srcId="{58B7B9E8-00A3-45D0-9031-0544936680D9}" destId="{7109290E-FBC9-4172-88E9-9B107141A92E}" srcOrd="0" destOrd="0" presId="urn:microsoft.com/office/officeart/2005/8/layout/StepDownProcess"/>
    <dgm:cxn modelId="{391200A6-5474-4944-BDC8-F51AB06FF37A}" type="presParOf" srcId="{58B7B9E8-00A3-45D0-9031-0544936680D9}" destId="{53C4EAAE-C51A-42A0-8A95-A3B82685FF2C}" srcOrd="1" destOrd="0" presId="urn:microsoft.com/office/officeart/2005/8/layout/StepDownProcess"/>
    <dgm:cxn modelId="{71275146-3FEA-4C05-8D33-F73E0AC01B99}" type="presParOf" srcId="{58B7B9E8-00A3-45D0-9031-0544936680D9}" destId="{3CF591B4-91F7-4B60-B1F6-2CE37C4D0AC2}" srcOrd="2" destOrd="0" presId="urn:microsoft.com/office/officeart/2005/8/layout/StepDownProcess"/>
    <dgm:cxn modelId="{B42E73F4-9ABA-443A-90E6-879C43CA764D}" type="presParOf" srcId="{366FC6F4-0CCB-48DF-B420-843B8A326C28}" destId="{E5C6B1D1-6C38-4776-B503-86455CF36AD5}" srcOrd="7" destOrd="0" presId="urn:microsoft.com/office/officeart/2005/8/layout/StepDownProcess"/>
    <dgm:cxn modelId="{4881E60C-DDD3-491F-AEE4-3510CF0DC677}" type="presParOf" srcId="{366FC6F4-0CCB-48DF-B420-843B8A326C28}" destId="{91481E19-109D-4836-9BAA-8D3DB798ADA2}" srcOrd="8" destOrd="0" presId="urn:microsoft.com/office/officeart/2005/8/layout/StepDownProcess"/>
    <dgm:cxn modelId="{6B509458-2AB7-4CA2-9CFD-DA38ABF3F6F0}" type="presParOf" srcId="{91481E19-109D-4836-9BAA-8D3DB798ADA2}" destId="{9B265ECB-2C53-42C3-8D28-6B71A1EFBB9B}" srcOrd="0" destOrd="0" presId="urn:microsoft.com/office/officeart/2005/8/layout/StepDownProcess"/>
    <dgm:cxn modelId="{8C024CEB-8174-48DB-B69A-649C9A5747DF}" type="presParOf" srcId="{91481E19-109D-4836-9BAA-8D3DB798ADA2}" destId="{D0DF78EC-3467-4F44-BAF3-80257E7EB39F}" srcOrd="1" destOrd="0" presId="urn:microsoft.com/office/officeart/2005/8/layout/StepDownProcess"/>
    <dgm:cxn modelId="{8FBF6EE8-812B-48E1-BAAC-5FBF46EF7591}" type="presParOf" srcId="{91481E19-109D-4836-9BAA-8D3DB798ADA2}" destId="{73796F1C-8694-41B0-B791-7AA3298D24FA}" srcOrd="2" destOrd="0" presId="urn:microsoft.com/office/officeart/2005/8/layout/StepDownProcess"/>
    <dgm:cxn modelId="{1BB6DFD5-11E3-4E92-91A0-13B95C7A0B30}" type="presParOf" srcId="{366FC6F4-0CCB-48DF-B420-843B8A326C28}" destId="{2F21AAD1-5A13-4E6E-A498-DF8C5CC2360C}" srcOrd="9" destOrd="0" presId="urn:microsoft.com/office/officeart/2005/8/layout/StepDownProcess"/>
    <dgm:cxn modelId="{74D70143-7D9C-4620-BA4C-6B3A6D10FC91}" type="presParOf" srcId="{366FC6F4-0CCB-48DF-B420-843B8A326C28}" destId="{024E4049-AF6D-4EC3-A2F7-4BF87C43B503}" srcOrd="10" destOrd="0" presId="urn:microsoft.com/office/officeart/2005/8/layout/StepDownProcess"/>
    <dgm:cxn modelId="{9CAAE660-0244-43BE-A295-614696EC6C62}" type="presParOf" srcId="{024E4049-AF6D-4EC3-A2F7-4BF87C43B503}" destId="{7773DEDF-70A2-4607-AE41-FA90BC8A290F}" srcOrd="0" destOrd="0" presId="urn:microsoft.com/office/officeart/2005/8/layout/StepDownProcess"/>
    <dgm:cxn modelId="{E7737791-C9AE-47AA-8815-DCC59ED1678D}" type="presParOf" srcId="{024E4049-AF6D-4EC3-A2F7-4BF87C43B503}" destId="{F696C950-0A87-4A93-B25C-55751911ADD6}" srcOrd="1" destOrd="0" presId="urn:microsoft.com/office/officeart/2005/8/layout/StepDownProcess"/>
    <dgm:cxn modelId="{F5025F86-A4FF-4523-94B5-EB53754F155B}" type="presParOf" srcId="{024E4049-AF6D-4EC3-A2F7-4BF87C43B503}" destId="{E99AF134-BAEF-4BC4-A096-3EF59823B99F}" srcOrd="2" destOrd="0" presId="urn:microsoft.com/office/officeart/2005/8/layout/StepDownProcess"/>
    <dgm:cxn modelId="{B7E6F0D4-C09D-4942-89F3-610B7AABE719}" type="presParOf" srcId="{366FC6F4-0CCB-48DF-B420-843B8A326C28}" destId="{483508DD-E8AF-4D2E-BD93-7C3480A5845B}" srcOrd="11" destOrd="0" presId="urn:microsoft.com/office/officeart/2005/8/layout/StepDownProcess"/>
    <dgm:cxn modelId="{973D311B-458F-4D79-8434-542E81A9906B}" type="presParOf" srcId="{366FC6F4-0CCB-48DF-B420-843B8A326C28}" destId="{AF9EA86B-8046-4E47-8B85-A0EF63581522}" srcOrd="12" destOrd="0" presId="urn:microsoft.com/office/officeart/2005/8/layout/StepDownProcess"/>
    <dgm:cxn modelId="{D748D410-8C2D-4D89-8768-84E7D2A51F74}" type="presParOf" srcId="{AF9EA86B-8046-4E47-8B85-A0EF63581522}" destId="{68F2F866-2BEF-473D-815B-5C3A3F3DFB0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12B9D1-8D4C-4A3B-B5AB-28D1CFE7881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ka-GE"/>
        </a:p>
      </dgm:t>
    </dgm:pt>
    <dgm:pt modelId="{E30D0371-27D1-448F-97DA-A4F5734BDEC8}">
      <dgm:prSet phldrT="[Text]" custT="1"/>
      <dgm:spPr/>
      <dgm:t>
        <a:bodyPr/>
        <a:lstStyle/>
        <a:p>
          <a:r>
            <a:rPr lang="ka-GE" sz="1400" b="1" dirty="0">
              <a:solidFill>
                <a:schemeClr val="accent1">
                  <a:lumMod val="50000"/>
                </a:schemeClr>
              </a:solidFill>
            </a:rPr>
            <a:t>სავალდებულოა მხოლოდ იმ შემთხვევაში, თუ ხელშეკრულების </a:t>
          </a:r>
          <a:r>
            <a:rPr lang="ka-GE" sz="1400" b="1" dirty="0" smtClean="0">
              <a:solidFill>
                <a:schemeClr val="accent1">
                  <a:lumMod val="50000"/>
                </a:schemeClr>
              </a:solidFill>
            </a:rPr>
            <a:t>ღირებულება </a:t>
          </a:r>
          <a:r>
            <a:rPr lang="ka-GE" sz="1400" b="1" dirty="0">
              <a:solidFill>
                <a:schemeClr val="accent1">
                  <a:lumMod val="50000"/>
                </a:schemeClr>
              </a:solidFill>
            </a:rPr>
            <a:t>შეადგენს ან აღემატება 200 000 </a:t>
          </a:r>
          <a:r>
            <a:rPr lang="ka-GE" sz="1400" b="1" dirty="0" smtClean="0">
              <a:solidFill>
                <a:schemeClr val="accent1">
                  <a:lumMod val="50000"/>
                </a:schemeClr>
              </a:solidFill>
            </a:rPr>
            <a:t>ლარს;</a:t>
          </a:r>
          <a:endParaRPr lang="ka-GE" sz="1400" b="1" dirty="0"/>
        </a:p>
      </dgm:t>
    </dgm:pt>
    <dgm:pt modelId="{CFDE1A94-93A5-44BA-A29D-E4E6F2AC0A8B}" type="parTrans" cxnId="{D607ADA8-5B0F-429C-B81E-3050A1AF78B7}">
      <dgm:prSet/>
      <dgm:spPr/>
      <dgm:t>
        <a:bodyPr/>
        <a:lstStyle/>
        <a:p>
          <a:endParaRPr lang="ka-GE"/>
        </a:p>
      </dgm:t>
    </dgm:pt>
    <dgm:pt modelId="{0987DA94-D8E5-4F2C-A545-CAA322B92796}" type="sibTrans" cxnId="{D607ADA8-5B0F-429C-B81E-3050A1AF78B7}">
      <dgm:prSet/>
      <dgm:spPr/>
      <dgm:t>
        <a:bodyPr/>
        <a:lstStyle/>
        <a:p>
          <a:endParaRPr lang="ka-GE"/>
        </a:p>
      </dgm:t>
    </dgm:pt>
    <dgm:pt modelId="{E4C0A185-DFB9-44E7-8957-FCBB3C42294C}">
      <dgm:prSet custT="1"/>
      <dgm:spPr/>
      <dgm:t>
        <a:bodyPr/>
        <a:lstStyle/>
        <a:p>
          <a:pPr algn="just"/>
          <a:r>
            <a:rPr lang="ka-GE" sz="1400" b="1" dirty="0" smtClean="0">
              <a:solidFill>
                <a:schemeClr val="accent1">
                  <a:lumMod val="50000"/>
                </a:schemeClr>
              </a:solidFill>
            </a:rPr>
            <a:t>პროცენტული ოდენობა: საქონლის ან მომსახურების შემთხვევაში - 2%-დან 5%-ის ჩათვლით, ხოლო გამარჯვებული პრეტენდენტის მიერ ელექტრონული ვაჭრობის შედეგად დაფიქსირებული წინადადების საბოლოო ფასი თუ 20%-ით ან მეტით ნაკლებია შესყიდვის ობიექტის სავარაუდო ღირებულებაზე - 5%-დან 10%-ის ჩათვლით.</a:t>
          </a:r>
          <a:endParaRPr lang="ka-GE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DE119369-A727-4EAE-86D8-9DE2941E0BEE}" type="parTrans" cxnId="{4A2F27DA-A13E-4463-A129-98DDEE5737E3}">
      <dgm:prSet/>
      <dgm:spPr/>
      <dgm:t>
        <a:bodyPr/>
        <a:lstStyle/>
        <a:p>
          <a:endParaRPr lang="ka-GE"/>
        </a:p>
      </dgm:t>
    </dgm:pt>
    <dgm:pt modelId="{060AF3F4-6DB7-41AF-9F1D-3F275A2FE58D}" type="sibTrans" cxnId="{4A2F27DA-A13E-4463-A129-98DDEE5737E3}">
      <dgm:prSet/>
      <dgm:spPr/>
      <dgm:t>
        <a:bodyPr/>
        <a:lstStyle/>
        <a:p>
          <a:endParaRPr lang="ka-GE"/>
        </a:p>
      </dgm:t>
    </dgm:pt>
    <dgm:pt modelId="{6746EBE6-DBF8-42A1-8DAF-2112E41E71BB}">
      <dgm:prSet custT="1"/>
      <dgm:spPr/>
      <dgm:t>
        <a:bodyPr/>
        <a:lstStyle/>
        <a:p>
          <a:r>
            <a:rPr lang="ka-GE" sz="1400" b="1" dirty="0" smtClean="0">
              <a:solidFill>
                <a:schemeClr val="accent1">
                  <a:lumMod val="50000"/>
                </a:schemeClr>
              </a:solidFill>
            </a:rPr>
            <a:t>სამუშაოს შემთხვევაში 2%-დან 10%-ის </a:t>
          </a:r>
          <a:r>
            <a:rPr lang="ka-GE" sz="1400" b="1" dirty="0" smtClean="0">
              <a:solidFill>
                <a:schemeClr val="accent1">
                  <a:lumMod val="50000"/>
                </a:schemeClr>
              </a:solidFill>
            </a:rPr>
            <a:t>ჩათვლით</a:t>
          </a:r>
          <a:r>
            <a:rPr lang="en-GB" sz="1400" b="1" dirty="0" smtClean="0">
              <a:solidFill>
                <a:schemeClr val="accent1">
                  <a:lumMod val="50000"/>
                </a:schemeClr>
              </a:solidFill>
            </a:rPr>
            <a:t>;</a:t>
          </a:r>
          <a:r>
            <a:rPr lang="ka-GE" sz="1400" b="1" dirty="0" smtClean="0">
              <a:solidFill>
                <a:schemeClr val="accent1">
                  <a:lumMod val="50000"/>
                </a:schemeClr>
              </a:solidFill>
            </a:rPr>
            <a:t> 20%-ით ან მეტით კლების შემთხვევაში – 10%-დან 20%-ის ჩათვლით.“</a:t>
          </a:r>
          <a:endParaRPr lang="ka-GE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8E80C68D-22E1-49D4-BF15-4FEFBC8469EF}" type="parTrans" cxnId="{AF78F9C6-9EAB-44ED-9F86-8B24991E44D3}">
      <dgm:prSet/>
      <dgm:spPr/>
      <dgm:t>
        <a:bodyPr/>
        <a:lstStyle/>
        <a:p>
          <a:endParaRPr lang="ka-GE"/>
        </a:p>
      </dgm:t>
    </dgm:pt>
    <dgm:pt modelId="{A58F36CB-ECFC-4B70-B2A2-56BBB06E247B}" type="sibTrans" cxnId="{AF78F9C6-9EAB-44ED-9F86-8B24991E44D3}">
      <dgm:prSet/>
      <dgm:spPr/>
      <dgm:t>
        <a:bodyPr/>
        <a:lstStyle/>
        <a:p>
          <a:endParaRPr lang="ka-GE"/>
        </a:p>
      </dgm:t>
    </dgm:pt>
    <dgm:pt modelId="{D5E42A45-07CE-4BA9-AF88-CF284093AFA8}">
      <dgm:prSet phldrT="[Text]" custT="1"/>
      <dgm:spPr/>
      <dgm:t>
        <a:bodyPr/>
        <a:lstStyle/>
        <a:p>
          <a:endParaRPr lang="ka-GE" sz="1400" b="1" dirty="0" smtClean="0">
            <a:solidFill>
              <a:schemeClr val="accent1">
                <a:lumMod val="50000"/>
              </a:schemeClr>
            </a:solidFill>
          </a:endParaRPr>
        </a:p>
        <a:p>
          <a:r>
            <a:rPr lang="ka-GE" sz="1400" b="1" dirty="0" smtClean="0">
              <a:solidFill>
                <a:schemeClr val="accent1">
                  <a:lumMod val="50000"/>
                </a:schemeClr>
              </a:solidFill>
            </a:rPr>
            <a:t>დაუშვებელია მოთხოვნა თუ პრეტენდენტის ფასი ნაკლებია 200 000 ლარზე;</a:t>
          </a:r>
          <a:endParaRPr lang="en-US" sz="1400" b="1" dirty="0" smtClean="0">
            <a:solidFill>
              <a:schemeClr val="accent1">
                <a:lumMod val="50000"/>
              </a:schemeClr>
            </a:solidFill>
          </a:endParaRPr>
        </a:p>
        <a:p>
          <a:endParaRPr lang="ka-GE" sz="1400" b="1" dirty="0"/>
        </a:p>
      </dgm:t>
    </dgm:pt>
    <dgm:pt modelId="{C9150447-7E3A-48D0-B1A0-554167B245AF}" type="sibTrans" cxnId="{4E677D9F-99C9-44EE-9CAE-E2B3D38A264A}">
      <dgm:prSet/>
      <dgm:spPr/>
      <dgm:t>
        <a:bodyPr/>
        <a:lstStyle/>
        <a:p>
          <a:endParaRPr lang="ka-GE"/>
        </a:p>
      </dgm:t>
    </dgm:pt>
    <dgm:pt modelId="{2302D066-960A-41D1-AB4A-CC9FF96EC8EB}" type="parTrans" cxnId="{4E677D9F-99C9-44EE-9CAE-E2B3D38A264A}">
      <dgm:prSet/>
      <dgm:spPr/>
      <dgm:t>
        <a:bodyPr/>
        <a:lstStyle/>
        <a:p>
          <a:endParaRPr lang="ka-GE"/>
        </a:p>
      </dgm:t>
    </dgm:pt>
    <dgm:pt modelId="{3A2AA19F-9735-4B13-B132-804AE11F4C50}" type="pres">
      <dgm:prSet presAssocID="{8812B9D1-8D4C-4A3B-B5AB-28D1CFE788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92C194-A279-4C44-AE10-26CF581F77B2}" type="pres">
      <dgm:prSet presAssocID="{E30D0371-27D1-448F-97DA-A4F5734BDEC8}" presName="parentLin" presStyleCnt="0"/>
      <dgm:spPr/>
    </dgm:pt>
    <dgm:pt modelId="{82E6F75C-62B5-49F4-839B-33B60ACE703D}" type="pres">
      <dgm:prSet presAssocID="{E30D0371-27D1-448F-97DA-A4F5734BDEC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1162F35-7559-4F55-BDF7-0F2F7DD47F66}" type="pres">
      <dgm:prSet presAssocID="{E30D0371-27D1-448F-97DA-A4F5734BDEC8}" presName="parentText" presStyleLbl="node1" presStyleIdx="0" presStyleCnt="4" custScaleX="114286" custLinFactNeighborX="8620" custLinFactNeighborY="732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A14925-4F31-4CF5-B7AA-CCADED675E04}" type="pres">
      <dgm:prSet presAssocID="{E30D0371-27D1-448F-97DA-A4F5734BDEC8}" presName="negativeSpace" presStyleCnt="0"/>
      <dgm:spPr/>
    </dgm:pt>
    <dgm:pt modelId="{7E3EA45D-BC28-4323-A46D-BD3091C90D39}" type="pres">
      <dgm:prSet presAssocID="{E30D0371-27D1-448F-97DA-A4F5734BDEC8}" presName="childText" presStyleLbl="conFgAcc1" presStyleIdx="0" presStyleCnt="4" custScaleY="167721">
        <dgm:presLayoutVars>
          <dgm:bulletEnabled val="1"/>
        </dgm:presLayoutVars>
      </dgm:prSet>
      <dgm:spPr/>
    </dgm:pt>
    <dgm:pt modelId="{807E799F-2BA1-4D47-88C5-3C2D54E753C7}" type="pres">
      <dgm:prSet presAssocID="{0987DA94-D8E5-4F2C-A545-CAA322B92796}" presName="spaceBetweenRectangles" presStyleCnt="0"/>
      <dgm:spPr/>
    </dgm:pt>
    <dgm:pt modelId="{D49CD77C-1DB2-4144-80C4-0FAF364B2E0C}" type="pres">
      <dgm:prSet presAssocID="{D5E42A45-07CE-4BA9-AF88-CF284093AFA8}" presName="parentLin" presStyleCnt="0"/>
      <dgm:spPr/>
    </dgm:pt>
    <dgm:pt modelId="{2548306F-7768-46FF-BB2B-FCF78BFE0788}" type="pres">
      <dgm:prSet presAssocID="{D5E42A45-07CE-4BA9-AF88-CF284093AFA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044599A-108B-4D2E-89B6-C0B76B1ECBD3}" type="pres">
      <dgm:prSet presAssocID="{D5E42A45-07CE-4BA9-AF88-CF284093AFA8}" presName="parentText" presStyleLbl="node1" presStyleIdx="1" presStyleCnt="4" custScaleX="113544" custScaleY="92964" custLinFactNeighborX="15803" custLinFactNeighborY="586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AEC36-0DFE-429E-ACFD-D122F2AFF5D1}" type="pres">
      <dgm:prSet presAssocID="{D5E42A45-07CE-4BA9-AF88-CF284093AFA8}" presName="negativeSpace" presStyleCnt="0"/>
      <dgm:spPr/>
    </dgm:pt>
    <dgm:pt modelId="{ADBF9213-76C3-4BA0-8CF6-811B223C978A}" type="pres">
      <dgm:prSet presAssocID="{D5E42A45-07CE-4BA9-AF88-CF284093AFA8}" presName="childText" presStyleLbl="conFgAcc1" presStyleIdx="1" presStyleCnt="4" custScaleY="148489">
        <dgm:presLayoutVars>
          <dgm:bulletEnabled val="1"/>
        </dgm:presLayoutVars>
      </dgm:prSet>
      <dgm:spPr/>
    </dgm:pt>
    <dgm:pt modelId="{4E003D07-F835-4C30-9D5E-479E6B1B1E21}" type="pres">
      <dgm:prSet presAssocID="{C9150447-7E3A-48D0-B1A0-554167B245AF}" presName="spaceBetweenRectangles" presStyleCnt="0"/>
      <dgm:spPr/>
    </dgm:pt>
    <dgm:pt modelId="{159A66BF-12E7-4290-9DBA-286708B0CD8C}" type="pres">
      <dgm:prSet presAssocID="{E4C0A185-DFB9-44E7-8957-FCBB3C42294C}" presName="parentLin" presStyleCnt="0"/>
      <dgm:spPr/>
    </dgm:pt>
    <dgm:pt modelId="{E6651CBE-D48C-4F98-89C4-4837964725CA}" type="pres">
      <dgm:prSet presAssocID="{E4C0A185-DFB9-44E7-8957-FCBB3C42294C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29611A76-7F64-4CA0-B748-B3FEA1674004}" type="pres">
      <dgm:prSet presAssocID="{E4C0A185-DFB9-44E7-8957-FCBB3C42294C}" presName="parentText" presStyleLbl="node1" presStyleIdx="2" presStyleCnt="4" custScaleX="113900" custScaleY="141157" custLinFactNeighborX="24421" custLinFactNeighborY="735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56E84-0753-4503-841D-E60A7D8327BA}" type="pres">
      <dgm:prSet presAssocID="{E4C0A185-DFB9-44E7-8957-FCBB3C42294C}" presName="negativeSpace" presStyleCnt="0"/>
      <dgm:spPr/>
    </dgm:pt>
    <dgm:pt modelId="{3F523020-FDAC-4178-9377-C5783DBCB8F3}" type="pres">
      <dgm:prSet presAssocID="{E4C0A185-DFB9-44E7-8957-FCBB3C42294C}" presName="childText" presStyleLbl="conFgAcc1" presStyleIdx="2" presStyleCnt="4" custScaleY="189292" custLinFactY="-12775" custLinFactNeighborX="-287" custLinFactNeighborY="-100000">
        <dgm:presLayoutVars>
          <dgm:bulletEnabled val="1"/>
        </dgm:presLayoutVars>
      </dgm:prSet>
      <dgm:spPr/>
    </dgm:pt>
    <dgm:pt modelId="{DD6AA8DF-2205-4A34-B321-88FB966A8901}" type="pres">
      <dgm:prSet presAssocID="{060AF3F4-6DB7-41AF-9F1D-3F275A2FE58D}" presName="spaceBetweenRectangles" presStyleCnt="0"/>
      <dgm:spPr/>
    </dgm:pt>
    <dgm:pt modelId="{F26174ED-E395-4E77-93FB-A740D3711B66}" type="pres">
      <dgm:prSet presAssocID="{6746EBE6-DBF8-42A1-8DAF-2112E41E71BB}" presName="parentLin" presStyleCnt="0"/>
      <dgm:spPr/>
    </dgm:pt>
    <dgm:pt modelId="{C88B598A-3F1B-439F-BE8A-B0AE37053CA2}" type="pres">
      <dgm:prSet presAssocID="{6746EBE6-DBF8-42A1-8DAF-2112E41E71BB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2A16162A-320F-4CC4-B6E1-1B492B9A7A01}" type="pres">
      <dgm:prSet presAssocID="{6746EBE6-DBF8-42A1-8DAF-2112E41E71BB}" presName="parentText" presStyleLbl="node1" presStyleIdx="3" presStyleCnt="4" custScaleX="113864" custScaleY="112168" custLinFactNeighborX="30167" custLinFactNeighborY="394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9DFDB-E4C7-46B4-A4E3-1BB4E4BDC2A7}" type="pres">
      <dgm:prSet presAssocID="{6746EBE6-DBF8-42A1-8DAF-2112E41E71BB}" presName="negativeSpace" presStyleCnt="0"/>
      <dgm:spPr/>
    </dgm:pt>
    <dgm:pt modelId="{6BA4EF47-E77B-4591-9FCC-163BCB4E35F2}" type="pres">
      <dgm:prSet presAssocID="{6746EBE6-DBF8-42A1-8DAF-2112E41E71BB}" presName="childText" presStyleLbl="conFgAcc1" presStyleIdx="3" presStyleCnt="4" custScaleY="177826" custLinFactNeighborY="-616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FDE63A-2D71-4985-AA57-DA52471B6AF7}" type="presOf" srcId="{E4C0A185-DFB9-44E7-8957-FCBB3C42294C}" destId="{29611A76-7F64-4CA0-B748-B3FEA1674004}" srcOrd="1" destOrd="0" presId="urn:microsoft.com/office/officeart/2005/8/layout/list1"/>
    <dgm:cxn modelId="{3EDF98D5-0D0D-43F4-941B-6551DBB93EE5}" type="presOf" srcId="{D5E42A45-07CE-4BA9-AF88-CF284093AFA8}" destId="{1044599A-108B-4D2E-89B6-C0B76B1ECBD3}" srcOrd="1" destOrd="0" presId="urn:microsoft.com/office/officeart/2005/8/layout/list1"/>
    <dgm:cxn modelId="{BE7B4F20-4830-4413-A20A-59EFB044F110}" type="presOf" srcId="{E30D0371-27D1-448F-97DA-A4F5734BDEC8}" destId="{21162F35-7559-4F55-BDF7-0F2F7DD47F66}" srcOrd="1" destOrd="0" presId="urn:microsoft.com/office/officeart/2005/8/layout/list1"/>
    <dgm:cxn modelId="{14872F45-BDC2-48BF-8411-BEB87BEEEA5D}" type="presOf" srcId="{E4C0A185-DFB9-44E7-8957-FCBB3C42294C}" destId="{E6651CBE-D48C-4F98-89C4-4837964725CA}" srcOrd="0" destOrd="0" presId="urn:microsoft.com/office/officeart/2005/8/layout/list1"/>
    <dgm:cxn modelId="{057327E8-5B43-4371-AC61-40B2F1FDE0F2}" type="presOf" srcId="{D5E42A45-07CE-4BA9-AF88-CF284093AFA8}" destId="{2548306F-7768-46FF-BB2B-FCF78BFE0788}" srcOrd="0" destOrd="0" presId="urn:microsoft.com/office/officeart/2005/8/layout/list1"/>
    <dgm:cxn modelId="{3E1A785A-741B-43DF-B09A-638D0EB75A5B}" type="presOf" srcId="{8812B9D1-8D4C-4A3B-B5AB-28D1CFE7881E}" destId="{3A2AA19F-9735-4B13-B132-804AE11F4C50}" srcOrd="0" destOrd="0" presId="urn:microsoft.com/office/officeart/2005/8/layout/list1"/>
    <dgm:cxn modelId="{04750FAC-50F2-48C2-B23D-419355F92297}" type="presOf" srcId="{E30D0371-27D1-448F-97DA-A4F5734BDEC8}" destId="{82E6F75C-62B5-49F4-839B-33B60ACE703D}" srcOrd="0" destOrd="0" presId="urn:microsoft.com/office/officeart/2005/8/layout/list1"/>
    <dgm:cxn modelId="{932AE5F5-8C52-473D-8D8A-96B8B260D4C6}" type="presOf" srcId="{6746EBE6-DBF8-42A1-8DAF-2112E41E71BB}" destId="{C88B598A-3F1B-439F-BE8A-B0AE37053CA2}" srcOrd="0" destOrd="0" presId="urn:microsoft.com/office/officeart/2005/8/layout/list1"/>
    <dgm:cxn modelId="{AF78F9C6-9EAB-44ED-9F86-8B24991E44D3}" srcId="{8812B9D1-8D4C-4A3B-B5AB-28D1CFE7881E}" destId="{6746EBE6-DBF8-42A1-8DAF-2112E41E71BB}" srcOrd="3" destOrd="0" parTransId="{8E80C68D-22E1-49D4-BF15-4FEFBC8469EF}" sibTransId="{A58F36CB-ECFC-4B70-B2A2-56BBB06E247B}"/>
    <dgm:cxn modelId="{D607ADA8-5B0F-429C-B81E-3050A1AF78B7}" srcId="{8812B9D1-8D4C-4A3B-B5AB-28D1CFE7881E}" destId="{E30D0371-27D1-448F-97DA-A4F5734BDEC8}" srcOrd="0" destOrd="0" parTransId="{CFDE1A94-93A5-44BA-A29D-E4E6F2AC0A8B}" sibTransId="{0987DA94-D8E5-4F2C-A545-CAA322B92796}"/>
    <dgm:cxn modelId="{1FD974F9-447F-4343-9EF6-3023FB4FA0FA}" type="presOf" srcId="{6746EBE6-DBF8-42A1-8DAF-2112E41E71BB}" destId="{2A16162A-320F-4CC4-B6E1-1B492B9A7A01}" srcOrd="1" destOrd="0" presId="urn:microsoft.com/office/officeart/2005/8/layout/list1"/>
    <dgm:cxn modelId="{4A2F27DA-A13E-4463-A129-98DDEE5737E3}" srcId="{8812B9D1-8D4C-4A3B-B5AB-28D1CFE7881E}" destId="{E4C0A185-DFB9-44E7-8957-FCBB3C42294C}" srcOrd="2" destOrd="0" parTransId="{DE119369-A727-4EAE-86D8-9DE2941E0BEE}" sibTransId="{060AF3F4-6DB7-41AF-9F1D-3F275A2FE58D}"/>
    <dgm:cxn modelId="{4E677D9F-99C9-44EE-9CAE-E2B3D38A264A}" srcId="{8812B9D1-8D4C-4A3B-B5AB-28D1CFE7881E}" destId="{D5E42A45-07CE-4BA9-AF88-CF284093AFA8}" srcOrd="1" destOrd="0" parTransId="{2302D066-960A-41D1-AB4A-CC9FF96EC8EB}" sibTransId="{C9150447-7E3A-48D0-B1A0-554167B245AF}"/>
    <dgm:cxn modelId="{5D25B9CB-C580-4ECB-BB45-9C7B05CCF546}" type="presParOf" srcId="{3A2AA19F-9735-4B13-B132-804AE11F4C50}" destId="{3392C194-A279-4C44-AE10-26CF581F77B2}" srcOrd="0" destOrd="0" presId="urn:microsoft.com/office/officeart/2005/8/layout/list1"/>
    <dgm:cxn modelId="{2040D06D-8CE8-4C2A-9176-B6ADBD8A6B5B}" type="presParOf" srcId="{3392C194-A279-4C44-AE10-26CF581F77B2}" destId="{82E6F75C-62B5-49F4-839B-33B60ACE703D}" srcOrd="0" destOrd="0" presId="urn:microsoft.com/office/officeart/2005/8/layout/list1"/>
    <dgm:cxn modelId="{75456AAD-F9C3-4B99-B14D-93352AC59ADF}" type="presParOf" srcId="{3392C194-A279-4C44-AE10-26CF581F77B2}" destId="{21162F35-7559-4F55-BDF7-0F2F7DD47F66}" srcOrd="1" destOrd="0" presId="urn:microsoft.com/office/officeart/2005/8/layout/list1"/>
    <dgm:cxn modelId="{23CB6839-EE9B-48D8-B393-D4F823E7FF00}" type="presParOf" srcId="{3A2AA19F-9735-4B13-B132-804AE11F4C50}" destId="{E4A14925-4F31-4CF5-B7AA-CCADED675E04}" srcOrd="1" destOrd="0" presId="urn:microsoft.com/office/officeart/2005/8/layout/list1"/>
    <dgm:cxn modelId="{F41CE948-3176-489E-94C6-84B2ACADC4D5}" type="presParOf" srcId="{3A2AA19F-9735-4B13-B132-804AE11F4C50}" destId="{7E3EA45D-BC28-4323-A46D-BD3091C90D39}" srcOrd="2" destOrd="0" presId="urn:microsoft.com/office/officeart/2005/8/layout/list1"/>
    <dgm:cxn modelId="{2359E4D6-397E-4D84-A2D1-E06984E8B402}" type="presParOf" srcId="{3A2AA19F-9735-4B13-B132-804AE11F4C50}" destId="{807E799F-2BA1-4D47-88C5-3C2D54E753C7}" srcOrd="3" destOrd="0" presId="urn:microsoft.com/office/officeart/2005/8/layout/list1"/>
    <dgm:cxn modelId="{8C5645EA-187C-4E6B-8FFC-7FA0FCAEFE98}" type="presParOf" srcId="{3A2AA19F-9735-4B13-B132-804AE11F4C50}" destId="{D49CD77C-1DB2-4144-80C4-0FAF364B2E0C}" srcOrd="4" destOrd="0" presId="urn:microsoft.com/office/officeart/2005/8/layout/list1"/>
    <dgm:cxn modelId="{01921940-4604-4F0A-B591-2DF6EE7D5AA7}" type="presParOf" srcId="{D49CD77C-1DB2-4144-80C4-0FAF364B2E0C}" destId="{2548306F-7768-46FF-BB2B-FCF78BFE0788}" srcOrd="0" destOrd="0" presId="urn:microsoft.com/office/officeart/2005/8/layout/list1"/>
    <dgm:cxn modelId="{35B13DEB-E529-434B-B5EF-06F0C5E8F13A}" type="presParOf" srcId="{D49CD77C-1DB2-4144-80C4-0FAF364B2E0C}" destId="{1044599A-108B-4D2E-89B6-C0B76B1ECBD3}" srcOrd="1" destOrd="0" presId="urn:microsoft.com/office/officeart/2005/8/layout/list1"/>
    <dgm:cxn modelId="{C0277A82-603E-4DB8-A2D4-76F96E8D7842}" type="presParOf" srcId="{3A2AA19F-9735-4B13-B132-804AE11F4C50}" destId="{584AEC36-0DFE-429E-ACFD-D122F2AFF5D1}" srcOrd="5" destOrd="0" presId="urn:microsoft.com/office/officeart/2005/8/layout/list1"/>
    <dgm:cxn modelId="{1817257C-29E3-40E1-80CB-C332E370B42E}" type="presParOf" srcId="{3A2AA19F-9735-4B13-B132-804AE11F4C50}" destId="{ADBF9213-76C3-4BA0-8CF6-811B223C978A}" srcOrd="6" destOrd="0" presId="urn:microsoft.com/office/officeart/2005/8/layout/list1"/>
    <dgm:cxn modelId="{BA6D108B-B2F6-4169-B486-BB1AFAD8AC9B}" type="presParOf" srcId="{3A2AA19F-9735-4B13-B132-804AE11F4C50}" destId="{4E003D07-F835-4C30-9D5E-479E6B1B1E21}" srcOrd="7" destOrd="0" presId="urn:microsoft.com/office/officeart/2005/8/layout/list1"/>
    <dgm:cxn modelId="{56F616EB-7554-48E2-9C6D-583EFDBF7105}" type="presParOf" srcId="{3A2AA19F-9735-4B13-B132-804AE11F4C50}" destId="{159A66BF-12E7-4290-9DBA-286708B0CD8C}" srcOrd="8" destOrd="0" presId="urn:microsoft.com/office/officeart/2005/8/layout/list1"/>
    <dgm:cxn modelId="{2747DEE5-3DBD-43E9-BDFB-1104D19874B6}" type="presParOf" srcId="{159A66BF-12E7-4290-9DBA-286708B0CD8C}" destId="{E6651CBE-D48C-4F98-89C4-4837964725CA}" srcOrd="0" destOrd="0" presId="urn:microsoft.com/office/officeart/2005/8/layout/list1"/>
    <dgm:cxn modelId="{CD461C71-AABF-4067-A0A8-B8A4EFDC540C}" type="presParOf" srcId="{159A66BF-12E7-4290-9DBA-286708B0CD8C}" destId="{29611A76-7F64-4CA0-B748-B3FEA1674004}" srcOrd="1" destOrd="0" presId="urn:microsoft.com/office/officeart/2005/8/layout/list1"/>
    <dgm:cxn modelId="{3166A0E0-8C22-4DCE-90C5-636F969D1A11}" type="presParOf" srcId="{3A2AA19F-9735-4B13-B132-804AE11F4C50}" destId="{C0856E84-0753-4503-841D-E60A7D8327BA}" srcOrd="9" destOrd="0" presId="urn:microsoft.com/office/officeart/2005/8/layout/list1"/>
    <dgm:cxn modelId="{02F71929-0919-434A-AEAE-94CF81E11933}" type="presParOf" srcId="{3A2AA19F-9735-4B13-B132-804AE11F4C50}" destId="{3F523020-FDAC-4178-9377-C5783DBCB8F3}" srcOrd="10" destOrd="0" presId="urn:microsoft.com/office/officeart/2005/8/layout/list1"/>
    <dgm:cxn modelId="{F7ED6BF9-50F8-4A62-A0DD-3568997C7FBC}" type="presParOf" srcId="{3A2AA19F-9735-4B13-B132-804AE11F4C50}" destId="{DD6AA8DF-2205-4A34-B321-88FB966A8901}" srcOrd="11" destOrd="0" presId="urn:microsoft.com/office/officeart/2005/8/layout/list1"/>
    <dgm:cxn modelId="{E9D36DB6-989F-4345-88AB-74ECE4167BFD}" type="presParOf" srcId="{3A2AA19F-9735-4B13-B132-804AE11F4C50}" destId="{F26174ED-E395-4E77-93FB-A740D3711B66}" srcOrd="12" destOrd="0" presId="urn:microsoft.com/office/officeart/2005/8/layout/list1"/>
    <dgm:cxn modelId="{9D9EC145-B142-4450-B395-DCC8F3A2D429}" type="presParOf" srcId="{F26174ED-E395-4E77-93FB-A740D3711B66}" destId="{C88B598A-3F1B-439F-BE8A-B0AE37053CA2}" srcOrd="0" destOrd="0" presId="urn:microsoft.com/office/officeart/2005/8/layout/list1"/>
    <dgm:cxn modelId="{A008CFC9-7CA2-4C21-8227-D4D0A16C7FBA}" type="presParOf" srcId="{F26174ED-E395-4E77-93FB-A740D3711B66}" destId="{2A16162A-320F-4CC4-B6E1-1B492B9A7A01}" srcOrd="1" destOrd="0" presId="urn:microsoft.com/office/officeart/2005/8/layout/list1"/>
    <dgm:cxn modelId="{5F7E8D72-FC8C-42BF-967F-CEE18F08FBA7}" type="presParOf" srcId="{3A2AA19F-9735-4B13-B132-804AE11F4C50}" destId="{1D29DFDB-E4C7-46B4-A4E3-1BB4E4BDC2A7}" srcOrd="13" destOrd="0" presId="urn:microsoft.com/office/officeart/2005/8/layout/list1"/>
    <dgm:cxn modelId="{FFA5FDB7-2436-4C59-A30C-CCB88C7200CB}" type="presParOf" srcId="{3A2AA19F-9735-4B13-B132-804AE11F4C50}" destId="{6BA4EF47-E77B-4591-9FCC-163BCB4E35F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12B9D1-8D4C-4A3B-B5AB-28D1CFE7881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ka-GE"/>
        </a:p>
      </dgm:t>
    </dgm:pt>
    <dgm:pt modelId="{E30D0371-27D1-448F-97DA-A4F5734BDEC8}">
      <dgm:prSet phldrT="[Text]" custT="1"/>
      <dgm:spPr/>
      <dgm:t>
        <a:bodyPr/>
        <a:lstStyle/>
        <a:p>
          <a:pPr algn="just"/>
          <a:r>
            <a:rPr lang="ka-GE" sz="1400" b="1" dirty="0" smtClean="0">
              <a:solidFill>
                <a:schemeClr val="accent1">
                  <a:lumMod val="50000"/>
                </a:schemeClr>
              </a:solidFill>
            </a:rPr>
            <a:t>შემსყიდველი ორგანიზაციის გადაწყვეტილებით, ხელშეკრულების შესრულების უზრუნველყოფის გარანტიის წარდგენისგან შესაძლებელია გათავისუფლდეს გამარჯვებული პრეტენდენტი მისი საქმიანი რეპუტაციისა და ცნობადობის გათვალისწინებით, აგრეთვე თეთრ სიაში რეგისტრირებული მიმწოდებელი </a:t>
          </a:r>
          <a:r>
            <a:rPr lang="ka-GE" sz="1200" b="1" dirty="0" smtClean="0">
              <a:solidFill>
                <a:srgbClr val="FF0000"/>
              </a:solidFill>
            </a:rPr>
            <a:t>(პირობები და შესაძლებლობა მითითებული უნდა იყოს </a:t>
          </a:r>
          <a:r>
            <a:rPr lang="ka-GE" sz="1200" b="1" dirty="0" err="1" smtClean="0">
              <a:solidFill>
                <a:srgbClr val="FF0000"/>
              </a:solidFill>
            </a:rPr>
            <a:t>სატენდერო</a:t>
          </a:r>
          <a:r>
            <a:rPr lang="ka-GE" sz="1200" b="1" dirty="0" smtClean="0">
              <a:solidFill>
                <a:srgbClr val="FF0000"/>
              </a:solidFill>
            </a:rPr>
            <a:t> დოკუმენტაციაში)</a:t>
          </a:r>
          <a:endParaRPr lang="ka-GE" sz="1200" b="1" dirty="0">
            <a:solidFill>
              <a:srgbClr val="FF0000"/>
            </a:solidFill>
          </a:endParaRPr>
        </a:p>
      </dgm:t>
    </dgm:pt>
    <dgm:pt modelId="{CFDE1A94-93A5-44BA-A29D-E4E6F2AC0A8B}" type="parTrans" cxnId="{D607ADA8-5B0F-429C-B81E-3050A1AF78B7}">
      <dgm:prSet/>
      <dgm:spPr/>
      <dgm:t>
        <a:bodyPr/>
        <a:lstStyle/>
        <a:p>
          <a:endParaRPr lang="ka-GE"/>
        </a:p>
      </dgm:t>
    </dgm:pt>
    <dgm:pt modelId="{0987DA94-D8E5-4F2C-A545-CAA322B92796}" type="sibTrans" cxnId="{D607ADA8-5B0F-429C-B81E-3050A1AF78B7}">
      <dgm:prSet/>
      <dgm:spPr/>
      <dgm:t>
        <a:bodyPr/>
        <a:lstStyle/>
        <a:p>
          <a:endParaRPr lang="ka-GE"/>
        </a:p>
      </dgm:t>
    </dgm:pt>
    <dgm:pt modelId="{6746EBE6-DBF8-42A1-8DAF-2112E41E71BB}">
      <dgm:prSet custT="1"/>
      <dgm:spPr/>
      <dgm:t>
        <a:bodyPr/>
        <a:lstStyle/>
        <a:p>
          <a:pPr algn="just"/>
          <a:r>
            <a:rPr lang="ka-GE" sz="1400" b="1" dirty="0" smtClean="0">
              <a:solidFill>
                <a:schemeClr val="accent1">
                  <a:lumMod val="50000"/>
                </a:schemeClr>
              </a:solidFill>
            </a:rPr>
            <a:t>ხელშეკრულების შესრულების უზრუნველყოფის გარანტია შემსყიდველ ორგანიზაციას, წარედგინება ხელშეკრულების დადებამდე. (ელექტრონული დოკუმენტის ფორმით წარდგენის შემთხვევა). </a:t>
          </a:r>
          <a:endParaRPr lang="ka-GE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8E80C68D-22E1-49D4-BF15-4FEFBC8469EF}" type="parTrans" cxnId="{AF78F9C6-9EAB-44ED-9F86-8B24991E44D3}">
      <dgm:prSet/>
      <dgm:spPr/>
      <dgm:t>
        <a:bodyPr/>
        <a:lstStyle/>
        <a:p>
          <a:endParaRPr lang="ka-GE"/>
        </a:p>
      </dgm:t>
    </dgm:pt>
    <dgm:pt modelId="{A58F36CB-ECFC-4B70-B2A2-56BBB06E247B}" type="sibTrans" cxnId="{AF78F9C6-9EAB-44ED-9F86-8B24991E44D3}">
      <dgm:prSet/>
      <dgm:spPr/>
      <dgm:t>
        <a:bodyPr/>
        <a:lstStyle/>
        <a:p>
          <a:endParaRPr lang="ka-GE"/>
        </a:p>
      </dgm:t>
    </dgm:pt>
    <dgm:pt modelId="{D5E42A45-07CE-4BA9-AF88-CF284093AFA8}">
      <dgm:prSet phldrT="[Text]" custT="1"/>
      <dgm:spPr/>
      <dgm:t>
        <a:bodyPr/>
        <a:lstStyle/>
        <a:p>
          <a:pPr algn="just"/>
          <a:r>
            <a:rPr lang="ka-GE" sz="1400" b="1" dirty="0" smtClean="0">
              <a:solidFill>
                <a:schemeClr val="accent1">
                  <a:lumMod val="50000"/>
                </a:schemeClr>
              </a:solidFill>
            </a:rPr>
            <a:t>თეთრ სიაში რეგისტრირებული მიმწოდებელი შემსყიდველ ორგანიზაციას წარუდგენს მოთხოვნილი ოდენობის ხელშეკრულების შესრულების უზრუნველყოფის გარანტიის ნახევარს. </a:t>
          </a:r>
          <a:endParaRPr lang="en-US" sz="1400" b="1" dirty="0" smtClean="0">
            <a:solidFill>
              <a:schemeClr val="accent1">
                <a:lumMod val="50000"/>
              </a:schemeClr>
            </a:solidFill>
          </a:endParaRPr>
        </a:p>
        <a:p>
          <a:pPr algn="just"/>
          <a:endParaRPr lang="ka-GE" sz="1400" b="1" dirty="0" smtClean="0">
            <a:solidFill>
              <a:schemeClr val="accent1">
                <a:lumMod val="50000"/>
              </a:schemeClr>
            </a:solidFill>
          </a:endParaRPr>
        </a:p>
      </dgm:t>
    </dgm:pt>
    <dgm:pt modelId="{C9150447-7E3A-48D0-B1A0-554167B245AF}" type="sibTrans" cxnId="{4E677D9F-99C9-44EE-9CAE-E2B3D38A264A}">
      <dgm:prSet/>
      <dgm:spPr/>
      <dgm:t>
        <a:bodyPr/>
        <a:lstStyle/>
        <a:p>
          <a:endParaRPr lang="ka-GE"/>
        </a:p>
      </dgm:t>
    </dgm:pt>
    <dgm:pt modelId="{2302D066-960A-41D1-AB4A-CC9FF96EC8EB}" type="parTrans" cxnId="{4E677D9F-99C9-44EE-9CAE-E2B3D38A264A}">
      <dgm:prSet/>
      <dgm:spPr/>
      <dgm:t>
        <a:bodyPr/>
        <a:lstStyle/>
        <a:p>
          <a:endParaRPr lang="ka-GE"/>
        </a:p>
      </dgm:t>
    </dgm:pt>
    <dgm:pt modelId="{3A2AA19F-9735-4B13-B132-804AE11F4C50}" type="pres">
      <dgm:prSet presAssocID="{8812B9D1-8D4C-4A3B-B5AB-28D1CFE788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92C194-A279-4C44-AE10-26CF581F77B2}" type="pres">
      <dgm:prSet presAssocID="{E30D0371-27D1-448F-97DA-A4F5734BDEC8}" presName="parentLin" presStyleCnt="0"/>
      <dgm:spPr/>
    </dgm:pt>
    <dgm:pt modelId="{82E6F75C-62B5-49F4-839B-33B60ACE703D}" type="pres">
      <dgm:prSet presAssocID="{E30D0371-27D1-448F-97DA-A4F5734BDEC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1162F35-7559-4F55-BDF7-0F2F7DD47F66}" type="pres">
      <dgm:prSet presAssocID="{E30D0371-27D1-448F-97DA-A4F5734BDEC8}" presName="parentText" presStyleLbl="node1" presStyleIdx="0" presStyleCnt="3" custScaleX="114286" custScaleY="143687" custLinFactY="16244" custLinFactNeighborX="1867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A14925-4F31-4CF5-B7AA-CCADED675E04}" type="pres">
      <dgm:prSet presAssocID="{E30D0371-27D1-448F-97DA-A4F5734BDEC8}" presName="negativeSpace" presStyleCnt="0"/>
      <dgm:spPr/>
    </dgm:pt>
    <dgm:pt modelId="{7E3EA45D-BC28-4323-A46D-BD3091C90D39}" type="pres">
      <dgm:prSet presAssocID="{E30D0371-27D1-448F-97DA-A4F5734BDEC8}" presName="childText" presStyleLbl="conFgAcc1" presStyleIdx="0" presStyleCnt="3" custScaleY="221170">
        <dgm:presLayoutVars>
          <dgm:bulletEnabled val="1"/>
        </dgm:presLayoutVars>
      </dgm:prSet>
      <dgm:spPr/>
    </dgm:pt>
    <dgm:pt modelId="{807E799F-2BA1-4D47-88C5-3C2D54E753C7}" type="pres">
      <dgm:prSet presAssocID="{0987DA94-D8E5-4F2C-A545-CAA322B92796}" presName="spaceBetweenRectangles" presStyleCnt="0"/>
      <dgm:spPr/>
    </dgm:pt>
    <dgm:pt modelId="{D49CD77C-1DB2-4144-80C4-0FAF364B2E0C}" type="pres">
      <dgm:prSet presAssocID="{D5E42A45-07CE-4BA9-AF88-CF284093AFA8}" presName="parentLin" presStyleCnt="0"/>
      <dgm:spPr/>
    </dgm:pt>
    <dgm:pt modelId="{2548306F-7768-46FF-BB2B-FCF78BFE0788}" type="pres">
      <dgm:prSet presAssocID="{D5E42A45-07CE-4BA9-AF88-CF284093AFA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044599A-108B-4D2E-89B6-C0B76B1ECBD3}" type="pres">
      <dgm:prSet presAssocID="{D5E42A45-07CE-4BA9-AF88-CF284093AFA8}" presName="parentText" presStyleLbl="node1" presStyleIdx="1" presStyleCnt="3" custScaleX="115368" custScaleY="148209" custLinFactNeighborX="11493" custLinFactNeighborY="990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AEC36-0DFE-429E-ACFD-D122F2AFF5D1}" type="pres">
      <dgm:prSet presAssocID="{D5E42A45-07CE-4BA9-AF88-CF284093AFA8}" presName="negativeSpace" presStyleCnt="0"/>
      <dgm:spPr/>
    </dgm:pt>
    <dgm:pt modelId="{ADBF9213-76C3-4BA0-8CF6-811B223C978A}" type="pres">
      <dgm:prSet presAssocID="{D5E42A45-07CE-4BA9-AF88-CF284093AFA8}" presName="childText" presStyleLbl="conFgAcc1" presStyleIdx="1" presStyleCnt="3" custScaleY="215621" custLinFactY="-4387" custLinFactNeighborX="-72" custLinFactNeighborY="-100000">
        <dgm:presLayoutVars>
          <dgm:bulletEnabled val="1"/>
        </dgm:presLayoutVars>
      </dgm:prSet>
      <dgm:spPr/>
    </dgm:pt>
    <dgm:pt modelId="{4E003D07-F835-4C30-9D5E-479E6B1B1E21}" type="pres">
      <dgm:prSet presAssocID="{C9150447-7E3A-48D0-B1A0-554167B245AF}" presName="spaceBetweenRectangles" presStyleCnt="0"/>
      <dgm:spPr/>
    </dgm:pt>
    <dgm:pt modelId="{F26174ED-E395-4E77-93FB-A740D3711B66}" type="pres">
      <dgm:prSet presAssocID="{6746EBE6-DBF8-42A1-8DAF-2112E41E71BB}" presName="parentLin" presStyleCnt="0"/>
      <dgm:spPr/>
    </dgm:pt>
    <dgm:pt modelId="{C88B598A-3F1B-439F-BE8A-B0AE37053CA2}" type="pres">
      <dgm:prSet presAssocID="{6746EBE6-DBF8-42A1-8DAF-2112E41E71B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2A16162A-320F-4CC4-B6E1-1B492B9A7A01}" type="pres">
      <dgm:prSet presAssocID="{6746EBE6-DBF8-42A1-8DAF-2112E41E71BB}" presName="parentText" presStyleLbl="node1" presStyleIdx="2" presStyleCnt="3" custScaleX="113864" custScaleY="112168" custLinFactNeighborX="30167" custLinFactNeighborY="394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9DFDB-E4C7-46B4-A4E3-1BB4E4BDC2A7}" type="pres">
      <dgm:prSet presAssocID="{6746EBE6-DBF8-42A1-8DAF-2112E41E71BB}" presName="negativeSpace" presStyleCnt="0"/>
      <dgm:spPr/>
    </dgm:pt>
    <dgm:pt modelId="{6BA4EF47-E77B-4591-9FCC-163BCB4E35F2}" type="pres">
      <dgm:prSet presAssocID="{6746EBE6-DBF8-42A1-8DAF-2112E41E71BB}" presName="childText" presStyleLbl="conFgAcc1" presStyleIdx="2" presStyleCnt="3" custScaleY="177826" custLinFactNeighborY="-616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DF98D5-0D0D-43F4-941B-6551DBB93EE5}" type="presOf" srcId="{D5E42A45-07CE-4BA9-AF88-CF284093AFA8}" destId="{1044599A-108B-4D2E-89B6-C0B76B1ECBD3}" srcOrd="1" destOrd="0" presId="urn:microsoft.com/office/officeart/2005/8/layout/list1"/>
    <dgm:cxn modelId="{1FD974F9-447F-4343-9EF6-3023FB4FA0FA}" type="presOf" srcId="{6746EBE6-DBF8-42A1-8DAF-2112E41E71BB}" destId="{2A16162A-320F-4CC4-B6E1-1B492B9A7A01}" srcOrd="1" destOrd="0" presId="urn:microsoft.com/office/officeart/2005/8/layout/list1"/>
    <dgm:cxn modelId="{3E1A785A-741B-43DF-B09A-638D0EB75A5B}" type="presOf" srcId="{8812B9D1-8D4C-4A3B-B5AB-28D1CFE7881E}" destId="{3A2AA19F-9735-4B13-B132-804AE11F4C50}" srcOrd="0" destOrd="0" presId="urn:microsoft.com/office/officeart/2005/8/layout/list1"/>
    <dgm:cxn modelId="{4E677D9F-99C9-44EE-9CAE-E2B3D38A264A}" srcId="{8812B9D1-8D4C-4A3B-B5AB-28D1CFE7881E}" destId="{D5E42A45-07CE-4BA9-AF88-CF284093AFA8}" srcOrd="1" destOrd="0" parTransId="{2302D066-960A-41D1-AB4A-CC9FF96EC8EB}" sibTransId="{C9150447-7E3A-48D0-B1A0-554167B245AF}"/>
    <dgm:cxn modelId="{04750FAC-50F2-48C2-B23D-419355F92297}" type="presOf" srcId="{E30D0371-27D1-448F-97DA-A4F5734BDEC8}" destId="{82E6F75C-62B5-49F4-839B-33B60ACE703D}" srcOrd="0" destOrd="0" presId="urn:microsoft.com/office/officeart/2005/8/layout/list1"/>
    <dgm:cxn modelId="{057327E8-5B43-4371-AC61-40B2F1FDE0F2}" type="presOf" srcId="{D5E42A45-07CE-4BA9-AF88-CF284093AFA8}" destId="{2548306F-7768-46FF-BB2B-FCF78BFE0788}" srcOrd="0" destOrd="0" presId="urn:microsoft.com/office/officeart/2005/8/layout/list1"/>
    <dgm:cxn modelId="{AF78F9C6-9EAB-44ED-9F86-8B24991E44D3}" srcId="{8812B9D1-8D4C-4A3B-B5AB-28D1CFE7881E}" destId="{6746EBE6-DBF8-42A1-8DAF-2112E41E71BB}" srcOrd="2" destOrd="0" parTransId="{8E80C68D-22E1-49D4-BF15-4FEFBC8469EF}" sibTransId="{A58F36CB-ECFC-4B70-B2A2-56BBB06E247B}"/>
    <dgm:cxn modelId="{BE7B4F20-4830-4413-A20A-59EFB044F110}" type="presOf" srcId="{E30D0371-27D1-448F-97DA-A4F5734BDEC8}" destId="{21162F35-7559-4F55-BDF7-0F2F7DD47F66}" srcOrd="1" destOrd="0" presId="urn:microsoft.com/office/officeart/2005/8/layout/list1"/>
    <dgm:cxn modelId="{932AE5F5-8C52-473D-8D8A-96B8B260D4C6}" type="presOf" srcId="{6746EBE6-DBF8-42A1-8DAF-2112E41E71BB}" destId="{C88B598A-3F1B-439F-BE8A-B0AE37053CA2}" srcOrd="0" destOrd="0" presId="urn:microsoft.com/office/officeart/2005/8/layout/list1"/>
    <dgm:cxn modelId="{D607ADA8-5B0F-429C-B81E-3050A1AF78B7}" srcId="{8812B9D1-8D4C-4A3B-B5AB-28D1CFE7881E}" destId="{E30D0371-27D1-448F-97DA-A4F5734BDEC8}" srcOrd="0" destOrd="0" parTransId="{CFDE1A94-93A5-44BA-A29D-E4E6F2AC0A8B}" sibTransId="{0987DA94-D8E5-4F2C-A545-CAA322B92796}"/>
    <dgm:cxn modelId="{5D25B9CB-C580-4ECB-BB45-9C7B05CCF546}" type="presParOf" srcId="{3A2AA19F-9735-4B13-B132-804AE11F4C50}" destId="{3392C194-A279-4C44-AE10-26CF581F77B2}" srcOrd="0" destOrd="0" presId="urn:microsoft.com/office/officeart/2005/8/layout/list1"/>
    <dgm:cxn modelId="{2040D06D-8CE8-4C2A-9176-B6ADBD8A6B5B}" type="presParOf" srcId="{3392C194-A279-4C44-AE10-26CF581F77B2}" destId="{82E6F75C-62B5-49F4-839B-33B60ACE703D}" srcOrd="0" destOrd="0" presId="urn:microsoft.com/office/officeart/2005/8/layout/list1"/>
    <dgm:cxn modelId="{75456AAD-F9C3-4B99-B14D-93352AC59ADF}" type="presParOf" srcId="{3392C194-A279-4C44-AE10-26CF581F77B2}" destId="{21162F35-7559-4F55-BDF7-0F2F7DD47F66}" srcOrd="1" destOrd="0" presId="urn:microsoft.com/office/officeart/2005/8/layout/list1"/>
    <dgm:cxn modelId="{23CB6839-EE9B-48D8-B393-D4F823E7FF00}" type="presParOf" srcId="{3A2AA19F-9735-4B13-B132-804AE11F4C50}" destId="{E4A14925-4F31-4CF5-B7AA-CCADED675E04}" srcOrd="1" destOrd="0" presId="urn:microsoft.com/office/officeart/2005/8/layout/list1"/>
    <dgm:cxn modelId="{F41CE948-3176-489E-94C6-84B2ACADC4D5}" type="presParOf" srcId="{3A2AA19F-9735-4B13-B132-804AE11F4C50}" destId="{7E3EA45D-BC28-4323-A46D-BD3091C90D39}" srcOrd="2" destOrd="0" presId="urn:microsoft.com/office/officeart/2005/8/layout/list1"/>
    <dgm:cxn modelId="{2359E4D6-397E-4D84-A2D1-E06984E8B402}" type="presParOf" srcId="{3A2AA19F-9735-4B13-B132-804AE11F4C50}" destId="{807E799F-2BA1-4D47-88C5-3C2D54E753C7}" srcOrd="3" destOrd="0" presId="urn:microsoft.com/office/officeart/2005/8/layout/list1"/>
    <dgm:cxn modelId="{8C5645EA-187C-4E6B-8FFC-7FA0FCAEFE98}" type="presParOf" srcId="{3A2AA19F-9735-4B13-B132-804AE11F4C50}" destId="{D49CD77C-1DB2-4144-80C4-0FAF364B2E0C}" srcOrd="4" destOrd="0" presId="urn:microsoft.com/office/officeart/2005/8/layout/list1"/>
    <dgm:cxn modelId="{01921940-4604-4F0A-B591-2DF6EE7D5AA7}" type="presParOf" srcId="{D49CD77C-1DB2-4144-80C4-0FAF364B2E0C}" destId="{2548306F-7768-46FF-BB2B-FCF78BFE0788}" srcOrd="0" destOrd="0" presId="urn:microsoft.com/office/officeart/2005/8/layout/list1"/>
    <dgm:cxn modelId="{35B13DEB-E529-434B-B5EF-06F0C5E8F13A}" type="presParOf" srcId="{D49CD77C-1DB2-4144-80C4-0FAF364B2E0C}" destId="{1044599A-108B-4D2E-89B6-C0B76B1ECBD3}" srcOrd="1" destOrd="0" presId="urn:microsoft.com/office/officeart/2005/8/layout/list1"/>
    <dgm:cxn modelId="{C0277A82-603E-4DB8-A2D4-76F96E8D7842}" type="presParOf" srcId="{3A2AA19F-9735-4B13-B132-804AE11F4C50}" destId="{584AEC36-0DFE-429E-ACFD-D122F2AFF5D1}" srcOrd="5" destOrd="0" presId="urn:microsoft.com/office/officeart/2005/8/layout/list1"/>
    <dgm:cxn modelId="{1817257C-29E3-40E1-80CB-C332E370B42E}" type="presParOf" srcId="{3A2AA19F-9735-4B13-B132-804AE11F4C50}" destId="{ADBF9213-76C3-4BA0-8CF6-811B223C978A}" srcOrd="6" destOrd="0" presId="urn:microsoft.com/office/officeart/2005/8/layout/list1"/>
    <dgm:cxn modelId="{BA6D108B-B2F6-4169-B486-BB1AFAD8AC9B}" type="presParOf" srcId="{3A2AA19F-9735-4B13-B132-804AE11F4C50}" destId="{4E003D07-F835-4C30-9D5E-479E6B1B1E21}" srcOrd="7" destOrd="0" presId="urn:microsoft.com/office/officeart/2005/8/layout/list1"/>
    <dgm:cxn modelId="{E9D36DB6-989F-4345-88AB-74ECE4167BFD}" type="presParOf" srcId="{3A2AA19F-9735-4B13-B132-804AE11F4C50}" destId="{F26174ED-E395-4E77-93FB-A740D3711B66}" srcOrd="8" destOrd="0" presId="urn:microsoft.com/office/officeart/2005/8/layout/list1"/>
    <dgm:cxn modelId="{9D9EC145-B142-4450-B395-DCC8F3A2D429}" type="presParOf" srcId="{F26174ED-E395-4E77-93FB-A740D3711B66}" destId="{C88B598A-3F1B-439F-BE8A-B0AE37053CA2}" srcOrd="0" destOrd="0" presId="urn:microsoft.com/office/officeart/2005/8/layout/list1"/>
    <dgm:cxn modelId="{A008CFC9-7CA2-4C21-8227-D4D0A16C7FBA}" type="presParOf" srcId="{F26174ED-E395-4E77-93FB-A740D3711B66}" destId="{2A16162A-320F-4CC4-B6E1-1B492B9A7A01}" srcOrd="1" destOrd="0" presId="urn:microsoft.com/office/officeart/2005/8/layout/list1"/>
    <dgm:cxn modelId="{5F7E8D72-FC8C-42BF-967F-CEE18F08FBA7}" type="presParOf" srcId="{3A2AA19F-9735-4B13-B132-804AE11F4C50}" destId="{1D29DFDB-E4C7-46B4-A4E3-1BB4E4BDC2A7}" srcOrd="9" destOrd="0" presId="urn:microsoft.com/office/officeart/2005/8/layout/list1"/>
    <dgm:cxn modelId="{FFA5FDB7-2436-4C59-A30C-CCB88C7200CB}" type="presParOf" srcId="{3A2AA19F-9735-4B13-B132-804AE11F4C50}" destId="{6BA4EF47-E77B-4591-9FCC-163BCB4E35F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12B9D1-8D4C-4A3B-B5AB-28D1CFE7881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ka-GE"/>
        </a:p>
      </dgm:t>
    </dgm:pt>
    <dgm:pt modelId="{E30D0371-27D1-448F-97DA-A4F5734BDEC8}">
      <dgm:prSet phldrT="[Text]" custT="1"/>
      <dgm:spPr/>
      <dgm:t>
        <a:bodyPr/>
        <a:lstStyle/>
        <a:p>
          <a:pPr algn="just"/>
          <a:r>
            <a:rPr lang="ka-GE" sz="1400" b="1" dirty="0" smtClean="0">
              <a:solidFill>
                <a:schemeClr val="accent1">
                  <a:lumMod val="50000"/>
                </a:schemeClr>
              </a:solidFill>
            </a:rPr>
            <a:t>წინასწარი ანგარიშსწორების შემთხვევაში მიმწოდებელი ვალდებულია, შემსყიდველ ორგანიზაციას წარუდგინოს წინასწარ გადასახდელი თანხის იდენტური ოდენობის გარანტია;</a:t>
          </a:r>
          <a:endParaRPr lang="ka-GE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CFDE1A94-93A5-44BA-A29D-E4E6F2AC0A8B}" type="parTrans" cxnId="{D607ADA8-5B0F-429C-B81E-3050A1AF78B7}">
      <dgm:prSet/>
      <dgm:spPr/>
      <dgm:t>
        <a:bodyPr/>
        <a:lstStyle/>
        <a:p>
          <a:endParaRPr lang="ka-GE"/>
        </a:p>
      </dgm:t>
    </dgm:pt>
    <dgm:pt modelId="{0987DA94-D8E5-4F2C-A545-CAA322B92796}" type="sibTrans" cxnId="{D607ADA8-5B0F-429C-B81E-3050A1AF78B7}">
      <dgm:prSet/>
      <dgm:spPr/>
      <dgm:t>
        <a:bodyPr/>
        <a:lstStyle/>
        <a:p>
          <a:endParaRPr lang="ka-GE"/>
        </a:p>
      </dgm:t>
    </dgm:pt>
    <dgm:pt modelId="{D5E42A45-07CE-4BA9-AF88-CF284093AFA8}">
      <dgm:prSet phldrT="[Text]" custT="1"/>
      <dgm:spPr/>
      <dgm:t>
        <a:bodyPr/>
        <a:lstStyle/>
        <a:p>
          <a:r>
            <a:rPr lang="ka-GE" sz="1400" b="1" dirty="0" smtClean="0">
              <a:solidFill>
                <a:schemeClr val="accent1">
                  <a:lumMod val="50000"/>
                </a:schemeClr>
              </a:solidFill>
            </a:rPr>
            <a:t>წინასწარ გადასახდელი თანხის შესაბამისი ოდენობის გარანტია შემსყიდველ ორგანიზაციას წარედგინება მატერიალური დოკუმენტის ფორმით ან/და ელექტრონული სისტემის საშუალებით;</a:t>
          </a:r>
          <a:endParaRPr lang="ka-GE" sz="1400" b="1" dirty="0"/>
        </a:p>
      </dgm:t>
    </dgm:pt>
    <dgm:pt modelId="{2302D066-960A-41D1-AB4A-CC9FF96EC8EB}" type="parTrans" cxnId="{4E677D9F-99C9-44EE-9CAE-E2B3D38A264A}">
      <dgm:prSet/>
      <dgm:spPr/>
      <dgm:t>
        <a:bodyPr/>
        <a:lstStyle/>
        <a:p>
          <a:endParaRPr lang="ka-GE"/>
        </a:p>
      </dgm:t>
    </dgm:pt>
    <dgm:pt modelId="{C9150447-7E3A-48D0-B1A0-554167B245AF}" type="sibTrans" cxnId="{4E677D9F-99C9-44EE-9CAE-E2B3D38A264A}">
      <dgm:prSet/>
      <dgm:spPr/>
      <dgm:t>
        <a:bodyPr/>
        <a:lstStyle/>
        <a:p>
          <a:endParaRPr lang="ka-GE"/>
        </a:p>
      </dgm:t>
    </dgm:pt>
    <dgm:pt modelId="{E4C0A185-DFB9-44E7-8957-FCBB3C42294C}">
      <dgm:prSet custT="1"/>
      <dgm:spPr/>
      <dgm:t>
        <a:bodyPr/>
        <a:lstStyle/>
        <a:p>
          <a:r>
            <a:rPr lang="ka-GE" sz="1400" b="1" dirty="0">
              <a:solidFill>
                <a:schemeClr val="accent5">
                  <a:lumMod val="50000"/>
                </a:schemeClr>
              </a:solidFill>
            </a:rPr>
            <a:t>თეთრ სიაში დარეგისტრირებული </a:t>
          </a:r>
          <a:r>
            <a:rPr lang="ka-GE" sz="1400" b="1" dirty="0" smtClean="0">
              <a:solidFill>
                <a:schemeClr val="accent5">
                  <a:lumMod val="50000"/>
                </a:schemeClr>
              </a:solidFill>
            </a:rPr>
            <a:t>მიმწოდებელი შემსყიდველ ორგანიზაციას წარუდგენს წინასწარ გადასახდელი თანხის 60%-ის ოდენობის გარანტიას (2027 წლის პირველ იანვრამდე);</a:t>
          </a:r>
          <a:endParaRPr lang="ka-GE" sz="1400" b="1" dirty="0">
            <a:solidFill>
              <a:schemeClr val="accent5">
                <a:lumMod val="50000"/>
              </a:schemeClr>
            </a:solidFill>
          </a:endParaRPr>
        </a:p>
      </dgm:t>
    </dgm:pt>
    <dgm:pt modelId="{DE119369-A727-4EAE-86D8-9DE2941E0BEE}" type="parTrans" cxnId="{4A2F27DA-A13E-4463-A129-98DDEE5737E3}">
      <dgm:prSet/>
      <dgm:spPr/>
      <dgm:t>
        <a:bodyPr/>
        <a:lstStyle/>
        <a:p>
          <a:endParaRPr lang="ka-GE"/>
        </a:p>
      </dgm:t>
    </dgm:pt>
    <dgm:pt modelId="{060AF3F4-6DB7-41AF-9F1D-3F275A2FE58D}" type="sibTrans" cxnId="{4A2F27DA-A13E-4463-A129-98DDEE5737E3}">
      <dgm:prSet/>
      <dgm:spPr/>
      <dgm:t>
        <a:bodyPr/>
        <a:lstStyle/>
        <a:p>
          <a:endParaRPr lang="ka-GE"/>
        </a:p>
      </dgm:t>
    </dgm:pt>
    <dgm:pt modelId="{6746EBE6-DBF8-42A1-8DAF-2112E41E71BB}">
      <dgm:prSet custT="1"/>
      <dgm:spPr/>
      <dgm:t>
        <a:bodyPr/>
        <a:lstStyle/>
        <a:p>
          <a:r>
            <a:rPr lang="ka-GE" sz="1400" b="1" dirty="0">
              <a:solidFill>
                <a:schemeClr val="accent5">
                  <a:lumMod val="50000"/>
                </a:schemeClr>
              </a:solidFill>
            </a:rPr>
            <a:t>წინასწარი </a:t>
          </a:r>
          <a:r>
            <a:rPr lang="ka-GE" sz="1400" b="1" dirty="0" smtClean="0">
              <a:solidFill>
                <a:schemeClr val="accent5">
                  <a:lumMod val="50000"/>
                </a:schemeClr>
              </a:solidFill>
            </a:rPr>
            <a:t>ანგარიშსწორების საბანკო </a:t>
          </a:r>
          <a:r>
            <a:rPr lang="ka-GE" sz="1400" b="1" dirty="0">
              <a:solidFill>
                <a:schemeClr val="accent5">
                  <a:lumMod val="50000"/>
                </a:schemeClr>
              </a:solidFill>
            </a:rPr>
            <a:t>გარანტის წარმოდგენის </a:t>
          </a:r>
          <a:r>
            <a:rPr lang="ka-GE" sz="1400" b="1" dirty="0" smtClean="0">
              <a:solidFill>
                <a:schemeClr val="accent5">
                  <a:lumMod val="50000"/>
                </a:schemeClr>
              </a:solidFill>
            </a:rPr>
            <a:t>გარეშე განხორციელების </a:t>
          </a:r>
          <a:r>
            <a:rPr lang="ka-GE" sz="1400" b="1" dirty="0" smtClean="0">
              <a:solidFill>
                <a:schemeClr val="accent5">
                  <a:lumMod val="50000"/>
                </a:schemeClr>
              </a:solidFill>
            </a:rPr>
            <a:t>შემთხვევები</a:t>
          </a:r>
          <a:r>
            <a:rPr lang="en-GB" sz="1400" b="1" dirty="0" smtClean="0">
              <a:solidFill>
                <a:schemeClr val="accent5">
                  <a:lumMod val="50000"/>
                </a:schemeClr>
              </a:solidFill>
            </a:rPr>
            <a:t>. </a:t>
          </a:r>
          <a:r>
            <a:rPr lang="ka-GE" sz="1400" b="1" dirty="0" smtClean="0">
              <a:solidFill>
                <a:schemeClr val="accent5">
                  <a:lumMod val="50000"/>
                </a:schemeClr>
              </a:solidFill>
            </a:rPr>
            <a:t>ასევე, სამუშაოს შემთხვევაში 20%-ით ან მეტით კლების შემთხვევაში </a:t>
          </a:r>
          <a:r>
            <a:rPr lang="ka-GE" sz="1400" b="1" dirty="0" err="1" smtClean="0">
              <a:solidFill>
                <a:schemeClr val="accent5">
                  <a:lumMod val="50000"/>
                </a:schemeClr>
              </a:solidFill>
            </a:rPr>
            <a:t>სატენდერო</a:t>
          </a:r>
          <a:r>
            <a:rPr lang="ka-GE" sz="1400" b="1" dirty="0" smtClean="0">
              <a:solidFill>
                <a:schemeClr val="accent5">
                  <a:lumMod val="50000"/>
                </a:schemeClr>
              </a:solidFill>
            </a:rPr>
            <a:t> პირობით განსაზღვრული ოდენობის შემცირება 50-ით ან საერთოდ გაუთვალისწინებლობა.</a:t>
          </a:r>
          <a:endParaRPr lang="ka-GE" sz="1400" b="1" dirty="0">
            <a:solidFill>
              <a:schemeClr val="accent5">
                <a:lumMod val="50000"/>
              </a:schemeClr>
            </a:solidFill>
          </a:endParaRPr>
        </a:p>
      </dgm:t>
    </dgm:pt>
    <dgm:pt modelId="{8E80C68D-22E1-49D4-BF15-4FEFBC8469EF}" type="parTrans" cxnId="{AF78F9C6-9EAB-44ED-9F86-8B24991E44D3}">
      <dgm:prSet/>
      <dgm:spPr/>
      <dgm:t>
        <a:bodyPr/>
        <a:lstStyle/>
        <a:p>
          <a:endParaRPr lang="ka-GE"/>
        </a:p>
      </dgm:t>
    </dgm:pt>
    <dgm:pt modelId="{A58F36CB-ECFC-4B70-B2A2-56BBB06E247B}" type="sibTrans" cxnId="{AF78F9C6-9EAB-44ED-9F86-8B24991E44D3}">
      <dgm:prSet/>
      <dgm:spPr/>
      <dgm:t>
        <a:bodyPr/>
        <a:lstStyle/>
        <a:p>
          <a:endParaRPr lang="ka-GE"/>
        </a:p>
      </dgm:t>
    </dgm:pt>
    <dgm:pt modelId="{3A2AA19F-9735-4B13-B132-804AE11F4C50}" type="pres">
      <dgm:prSet presAssocID="{8812B9D1-8D4C-4A3B-B5AB-28D1CFE788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92C194-A279-4C44-AE10-26CF581F77B2}" type="pres">
      <dgm:prSet presAssocID="{E30D0371-27D1-448F-97DA-A4F5734BDEC8}" presName="parentLin" presStyleCnt="0"/>
      <dgm:spPr/>
    </dgm:pt>
    <dgm:pt modelId="{82E6F75C-62B5-49F4-839B-33B60ACE703D}" type="pres">
      <dgm:prSet presAssocID="{E30D0371-27D1-448F-97DA-A4F5734BDEC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1162F35-7559-4F55-BDF7-0F2F7DD47F66}" type="pres">
      <dgm:prSet presAssocID="{E30D0371-27D1-448F-97DA-A4F5734BDEC8}" presName="parentText" presStyleLbl="node1" presStyleIdx="0" presStyleCnt="4" custScaleX="114286" custLinFactNeighborX="33040" custLinFactNeighborY="638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A14925-4F31-4CF5-B7AA-CCADED675E04}" type="pres">
      <dgm:prSet presAssocID="{E30D0371-27D1-448F-97DA-A4F5734BDEC8}" presName="negativeSpace" presStyleCnt="0"/>
      <dgm:spPr/>
    </dgm:pt>
    <dgm:pt modelId="{7E3EA45D-BC28-4323-A46D-BD3091C90D39}" type="pres">
      <dgm:prSet presAssocID="{E30D0371-27D1-448F-97DA-A4F5734BDEC8}" presName="childText" presStyleLbl="conFgAcc1" presStyleIdx="0" presStyleCnt="4" custScaleY="173323">
        <dgm:presLayoutVars>
          <dgm:bulletEnabled val="1"/>
        </dgm:presLayoutVars>
      </dgm:prSet>
      <dgm:spPr/>
    </dgm:pt>
    <dgm:pt modelId="{807E799F-2BA1-4D47-88C5-3C2D54E753C7}" type="pres">
      <dgm:prSet presAssocID="{0987DA94-D8E5-4F2C-A545-CAA322B92796}" presName="spaceBetweenRectangles" presStyleCnt="0"/>
      <dgm:spPr/>
    </dgm:pt>
    <dgm:pt modelId="{D49CD77C-1DB2-4144-80C4-0FAF364B2E0C}" type="pres">
      <dgm:prSet presAssocID="{D5E42A45-07CE-4BA9-AF88-CF284093AFA8}" presName="parentLin" presStyleCnt="0"/>
      <dgm:spPr/>
    </dgm:pt>
    <dgm:pt modelId="{2548306F-7768-46FF-BB2B-FCF78BFE0788}" type="pres">
      <dgm:prSet presAssocID="{D5E42A45-07CE-4BA9-AF88-CF284093AFA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044599A-108B-4D2E-89B6-C0B76B1ECBD3}" type="pres">
      <dgm:prSet presAssocID="{D5E42A45-07CE-4BA9-AF88-CF284093AFA8}" presName="parentText" presStyleLbl="node1" presStyleIdx="1" presStyleCnt="4" custScaleX="114286" custLinFactNeighborX="38787" custLinFactNeighborY="676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AEC36-0DFE-429E-ACFD-D122F2AFF5D1}" type="pres">
      <dgm:prSet presAssocID="{D5E42A45-07CE-4BA9-AF88-CF284093AFA8}" presName="negativeSpace" presStyleCnt="0"/>
      <dgm:spPr/>
    </dgm:pt>
    <dgm:pt modelId="{ADBF9213-76C3-4BA0-8CF6-811B223C978A}" type="pres">
      <dgm:prSet presAssocID="{D5E42A45-07CE-4BA9-AF88-CF284093AFA8}" presName="childText" presStyleLbl="conFgAcc1" presStyleIdx="1" presStyleCnt="4" custScaleY="184527">
        <dgm:presLayoutVars>
          <dgm:bulletEnabled val="1"/>
        </dgm:presLayoutVars>
      </dgm:prSet>
      <dgm:spPr/>
    </dgm:pt>
    <dgm:pt modelId="{4E003D07-F835-4C30-9D5E-479E6B1B1E21}" type="pres">
      <dgm:prSet presAssocID="{C9150447-7E3A-48D0-B1A0-554167B245AF}" presName="spaceBetweenRectangles" presStyleCnt="0"/>
      <dgm:spPr/>
    </dgm:pt>
    <dgm:pt modelId="{159A66BF-12E7-4290-9DBA-286708B0CD8C}" type="pres">
      <dgm:prSet presAssocID="{E4C0A185-DFB9-44E7-8957-FCBB3C42294C}" presName="parentLin" presStyleCnt="0"/>
      <dgm:spPr/>
    </dgm:pt>
    <dgm:pt modelId="{E6651CBE-D48C-4F98-89C4-4837964725CA}" type="pres">
      <dgm:prSet presAssocID="{E4C0A185-DFB9-44E7-8957-FCBB3C42294C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29611A76-7F64-4CA0-B748-B3FEA1674004}" type="pres">
      <dgm:prSet presAssocID="{E4C0A185-DFB9-44E7-8957-FCBB3C42294C}" presName="parentText" presStyleLbl="node1" presStyleIdx="2" presStyleCnt="4" custScaleX="113280" custLinFactNeighborX="44533" custLinFactNeighborY="5983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56E84-0753-4503-841D-E60A7D8327BA}" type="pres">
      <dgm:prSet presAssocID="{E4C0A185-DFB9-44E7-8957-FCBB3C42294C}" presName="negativeSpace" presStyleCnt="0"/>
      <dgm:spPr/>
    </dgm:pt>
    <dgm:pt modelId="{3F523020-FDAC-4178-9377-C5783DBCB8F3}" type="pres">
      <dgm:prSet presAssocID="{E4C0A185-DFB9-44E7-8957-FCBB3C42294C}" presName="childText" presStyleLbl="conFgAcc1" presStyleIdx="2" presStyleCnt="4" custScaleY="142636">
        <dgm:presLayoutVars>
          <dgm:bulletEnabled val="1"/>
        </dgm:presLayoutVars>
      </dgm:prSet>
      <dgm:spPr/>
    </dgm:pt>
    <dgm:pt modelId="{DD6AA8DF-2205-4A34-B321-88FB966A8901}" type="pres">
      <dgm:prSet presAssocID="{060AF3F4-6DB7-41AF-9F1D-3F275A2FE58D}" presName="spaceBetweenRectangles" presStyleCnt="0"/>
      <dgm:spPr/>
    </dgm:pt>
    <dgm:pt modelId="{F26174ED-E395-4E77-93FB-A740D3711B66}" type="pres">
      <dgm:prSet presAssocID="{6746EBE6-DBF8-42A1-8DAF-2112E41E71BB}" presName="parentLin" presStyleCnt="0"/>
      <dgm:spPr/>
    </dgm:pt>
    <dgm:pt modelId="{C88B598A-3F1B-439F-BE8A-B0AE37053CA2}" type="pres">
      <dgm:prSet presAssocID="{6746EBE6-DBF8-42A1-8DAF-2112E41E71BB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2A16162A-320F-4CC4-B6E1-1B492B9A7A01}" type="pres">
      <dgm:prSet presAssocID="{6746EBE6-DBF8-42A1-8DAF-2112E41E71BB}" presName="parentText" presStyleLbl="node1" presStyleIdx="3" presStyleCnt="4" custScaleX="114286" custScaleY="148382" custLinFactNeighborX="22985" custLinFactNeighborY="664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9DFDB-E4C7-46B4-A4E3-1BB4E4BDC2A7}" type="pres">
      <dgm:prSet presAssocID="{6746EBE6-DBF8-42A1-8DAF-2112E41E71BB}" presName="negativeSpace" presStyleCnt="0"/>
      <dgm:spPr/>
    </dgm:pt>
    <dgm:pt modelId="{6BA4EF47-E77B-4591-9FCC-163BCB4E35F2}" type="pres">
      <dgm:prSet presAssocID="{6746EBE6-DBF8-42A1-8DAF-2112E41E71BB}" presName="childText" presStyleLbl="conFgAcc1" presStyleIdx="3" presStyleCnt="4" custScaleY="210257" custLinFactNeighborX="-359" custLinFactNeighborY="-92927">
        <dgm:presLayoutVars>
          <dgm:bulletEnabled val="1"/>
        </dgm:presLayoutVars>
      </dgm:prSet>
      <dgm:spPr/>
    </dgm:pt>
  </dgm:ptLst>
  <dgm:cxnLst>
    <dgm:cxn modelId="{D58465D9-9B83-44A6-89AC-8ECDCF588979}" type="presOf" srcId="{E4C0A185-DFB9-44E7-8957-FCBB3C42294C}" destId="{E6651CBE-D48C-4F98-89C4-4837964725CA}" srcOrd="0" destOrd="0" presId="urn:microsoft.com/office/officeart/2005/8/layout/list1"/>
    <dgm:cxn modelId="{3D0520BF-201F-4F15-85D2-C942F7EB0499}" type="presOf" srcId="{D5E42A45-07CE-4BA9-AF88-CF284093AFA8}" destId="{2548306F-7768-46FF-BB2B-FCF78BFE0788}" srcOrd="0" destOrd="0" presId="urn:microsoft.com/office/officeart/2005/8/layout/list1"/>
    <dgm:cxn modelId="{BE24DF43-403B-4CF6-B117-BBC31BCC0B5C}" type="presOf" srcId="{D5E42A45-07CE-4BA9-AF88-CF284093AFA8}" destId="{1044599A-108B-4D2E-89B6-C0B76B1ECBD3}" srcOrd="1" destOrd="0" presId="urn:microsoft.com/office/officeart/2005/8/layout/list1"/>
    <dgm:cxn modelId="{42ECCC56-A514-4712-BAE8-8A976886BA28}" type="presOf" srcId="{8812B9D1-8D4C-4A3B-B5AB-28D1CFE7881E}" destId="{3A2AA19F-9735-4B13-B132-804AE11F4C50}" srcOrd="0" destOrd="0" presId="urn:microsoft.com/office/officeart/2005/8/layout/list1"/>
    <dgm:cxn modelId="{25724D0B-543C-4877-82FD-EFE172E72030}" type="presOf" srcId="{E4C0A185-DFB9-44E7-8957-FCBB3C42294C}" destId="{29611A76-7F64-4CA0-B748-B3FEA1674004}" srcOrd="1" destOrd="0" presId="urn:microsoft.com/office/officeart/2005/8/layout/list1"/>
    <dgm:cxn modelId="{A2C40CAD-6911-43CC-97DA-12DA07D7431D}" type="presOf" srcId="{6746EBE6-DBF8-42A1-8DAF-2112E41E71BB}" destId="{2A16162A-320F-4CC4-B6E1-1B492B9A7A01}" srcOrd="1" destOrd="0" presId="urn:microsoft.com/office/officeart/2005/8/layout/list1"/>
    <dgm:cxn modelId="{AF78F9C6-9EAB-44ED-9F86-8B24991E44D3}" srcId="{8812B9D1-8D4C-4A3B-B5AB-28D1CFE7881E}" destId="{6746EBE6-DBF8-42A1-8DAF-2112E41E71BB}" srcOrd="3" destOrd="0" parTransId="{8E80C68D-22E1-49D4-BF15-4FEFBC8469EF}" sibTransId="{A58F36CB-ECFC-4B70-B2A2-56BBB06E247B}"/>
    <dgm:cxn modelId="{59E7C7D5-3198-47BF-8626-A2FB2B523660}" type="presOf" srcId="{E30D0371-27D1-448F-97DA-A4F5734BDEC8}" destId="{82E6F75C-62B5-49F4-839B-33B60ACE703D}" srcOrd="0" destOrd="0" presId="urn:microsoft.com/office/officeart/2005/8/layout/list1"/>
    <dgm:cxn modelId="{D607ADA8-5B0F-429C-B81E-3050A1AF78B7}" srcId="{8812B9D1-8D4C-4A3B-B5AB-28D1CFE7881E}" destId="{E30D0371-27D1-448F-97DA-A4F5734BDEC8}" srcOrd="0" destOrd="0" parTransId="{CFDE1A94-93A5-44BA-A29D-E4E6F2AC0A8B}" sibTransId="{0987DA94-D8E5-4F2C-A545-CAA322B92796}"/>
    <dgm:cxn modelId="{2DAEC7B7-AC74-4254-A4C6-5708A2CBBA5D}" type="presOf" srcId="{E30D0371-27D1-448F-97DA-A4F5734BDEC8}" destId="{21162F35-7559-4F55-BDF7-0F2F7DD47F66}" srcOrd="1" destOrd="0" presId="urn:microsoft.com/office/officeart/2005/8/layout/list1"/>
    <dgm:cxn modelId="{4A2F27DA-A13E-4463-A129-98DDEE5737E3}" srcId="{8812B9D1-8D4C-4A3B-B5AB-28D1CFE7881E}" destId="{E4C0A185-DFB9-44E7-8957-FCBB3C42294C}" srcOrd="2" destOrd="0" parTransId="{DE119369-A727-4EAE-86D8-9DE2941E0BEE}" sibTransId="{060AF3F4-6DB7-41AF-9F1D-3F275A2FE58D}"/>
    <dgm:cxn modelId="{099DC1AB-637D-4BAE-89B4-2C4ED0777F4D}" type="presOf" srcId="{6746EBE6-DBF8-42A1-8DAF-2112E41E71BB}" destId="{C88B598A-3F1B-439F-BE8A-B0AE37053CA2}" srcOrd="0" destOrd="0" presId="urn:microsoft.com/office/officeart/2005/8/layout/list1"/>
    <dgm:cxn modelId="{4E677D9F-99C9-44EE-9CAE-E2B3D38A264A}" srcId="{8812B9D1-8D4C-4A3B-B5AB-28D1CFE7881E}" destId="{D5E42A45-07CE-4BA9-AF88-CF284093AFA8}" srcOrd="1" destOrd="0" parTransId="{2302D066-960A-41D1-AB4A-CC9FF96EC8EB}" sibTransId="{C9150447-7E3A-48D0-B1A0-554167B245AF}"/>
    <dgm:cxn modelId="{E40EEB35-CF25-43A1-AE3D-566E5F5D6CF1}" type="presParOf" srcId="{3A2AA19F-9735-4B13-B132-804AE11F4C50}" destId="{3392C194-A279-4C44-AE10-26CF581F77B2}" srcOrd="0" destOrd="0" presId="urn:microsoft.com/office/officeart/2005/8/layout/list1"/>
    <dgm:cxn modelId="{24DC776E-E47B-4DB6-AC17-A07AA3CCB4D8}" type="presParOf" srcId="{3392C194-A279-4C44-AE10-26CF581F77B2}" destId="{82E6F75C-62B5-49F4-839B-33B60ACE703D}" srcOrd="0" destOrd="0" presId="urn:microsoft.com/office/officeart/2005/8/layout/list1"/>
    <dgm:cxn modelId="{D5A74E52-7426-4930-9EB6-F69BFBBA7079}" type="presParOf" srcId="{3392C194-A279-4C44-AE10-26CF581F77B2}" destId="{21162F35-7559-4F55-BDF7-0F2F7DD47F66}" srcOrd="1" destOrd="0" presId="urn:microsoft.com/office/officeart/2005/8/layout/list1"/>
    <dgm:cxn modelId="{F62F6C1C-6AAE-4A96-A351-EAF79F6BF972}" type="presParOf" srcId="{3A2AA19F-9735-4B13-B132-804AE11F4C50}" destId="{E4A14925-4F31-4CF5-B7AA-CCADED675E04}" srcOrd="1" destOrd="0" presId="urn:microsoft.com/office/officeart/2005/8/layout/list1"/>
    <dgm:cxn modelId="{4455C3F0-CB89-4F61-9929-E1217D772AEE}" type="presParOf" srcId="{3A2AA19F-9735-4B13-B132-804AE11F4C50}" destId="{7E3EA45D-BC28-4323-A46D-BD3091C90D39}" srcOrd="2" destOrd="0" presId="urn:microsoft.com/office/officeart/2005/8/layout/list1"/>
    <dgm:cxn modelId="{14AA283D-276E-4E9B-9D8A-4BDA4774921F}" type="presParOf" srcId="{3A2AA19F-9735-4B13-B132-804AE11F4C50}" destId="{807E799F-2BA1-4D47-88C5-3C2D54E753C7}" srcOrd="3" destOrd="0" presId="urn:microsoft.com/office/officeart/2005/8/layout/list1"/>
    <dgm:cxn modelId="{F052283F-0D85-4065-BA2F-8EC6CFE5A700}" type="presParOf" srcId="{3A2AA19F-9735-4B13-B132-804AE11F4C50}" destId="{D49CD77C-1DB2-4144-80C4-0FAF364B2E0C}" srcOrd="4" destOrd="0" presId="urn:microsoft.com/office/officeart/2005/8/layout/list1"/>
    <dgm:cxn modelId="{E250D507-9B02-4ACB-B692-1F9298DCB569}" type="presParOf" srcId="{D49CD77C-1DB2-4144-80C4-0FAF364B2E0C}" destId="{2548306F-7768-46FF-BB2B-FCF78BFE0788}" srcOrd="0" destOrd="0" presId="urn:microsoft.com/office/officeart/2005/8/layout/list1"/>
    <dgm:cxn modelId="{E2D0C5FA-7CD5-4169-9C05-72AE87DEFF96}" type="presParOf" srcId="{D49CD77C-1DB2-4144-80C4-0FAF364B2E0C}" destId="{1044599A-108B-4D2E-89B6-C0B76B1ECBD3}" srcOrd="1" destOrd="0" presId="urn:microsoft.com/office/officeart/2005/8/layout/list1"/>
    <dgm:cxn modelId="{383952E4-0964-4691-A9DC-598F8DD66E64}" type="presParOf" srcId="{3A2AA19F-9735-4B13-B132-804AE11F4C50}" destId="{584AEC36-0DFE-429E-ACFD-D122F2AFF5D1}" srcOrd="5" destOrd="0" presId="urn:microsoft.com/office/officeart/2005/8/layout/list1"/>
    <dgm:cxn modelId="{E2BFCF94-5B64-4BBF-A47B-694974620878}" type="presParOf" srcId="{3A2AA19F-9735-4B13-B132-804AE11F4C50}" destId="{ADBF9213-76C3-4BA0-8CF6-811B223C978A}" srcOrd="6" destOrd="0" presId="urn:microsoft.com/office/officeart/2005/8/layout/list1"/>
    <dgm:cxn modelId="{1F88DE1C-0B0E-4E93-BDE1-5622DDC5FCAE}" type="presParOf" srcId="{3A2AA19F-9735-4B13-B132-804AE11F4C50}" destId="{4E003D07-F835-4C30-9D5E-479E6B1B1E21}" srcOrd="7" destOrd="0" presId="urn:microsoft.com/office/officeart/2005/8/layout/list1"/>
    <dgm:cxn modelId="{0BE5FA02-ABB4-4C9C-BD3A-C7F01F452AE2}" type="presParOf" srcId="{3A2AA19F-9735-4B13-B132-804AE11F4C50}" destId="{159A66BF-12E7-4290-9DBA-286708B0CD8C}" srcOrd="8" destOrd="0" presId="urn:microsoft.com/office/officeart/2005/8/layout/list1"/>
    <dgm:cxn modelId="{98A4E3F0-04C8-48E7-8209-7E8D4BB3A83E}" type="presParOf" srcId="{159A66BF-12E7-4290-9DBA-286708B0CD8C}" destId="{E6651CBE-D48C-4F98-89C4-4837964725CA}" srcOrd="0" destOrd="0" presId="urn:microsoft.com/office/officeart/2005/8/layout/list1"/>
    <dgm:cxn modelId="{9250F3E3-5AE5-4998-8C0D-8862DD734809}" type="presParOf" srcId="{159A66BF-12E7-4290-9DBA-286708B0CD8C}" destId="{29611A76-7F64-4CA0-B748-B3FEA1674004}" srcOrd="1" destOrd="0" presId="urn:microsoft.com/office/officeart/2005/8/layout/list1"/>
    <dgm:cxn modelId="{903E797F-3876-4187-8D8F-2421B742AFCE}" type="presParOf" srcId="{3A2AA19F-9735-4B13-B132-804AE11F4C50}" destId="{C0856E84-0753-4503-841D-E60A7D8327BA}" srcOrd="9" destOrd="0" presId="urn:microsoft.com/office/officeart/2005/8/layout/list1"/>
    <dgm:cxn modelId="{78E17B90-D42B-4219-9A3A-1865A218456D}" type="presParOf" srcId="{3A2AA19F-9735-4B13-B132-804AE11F4C50}" destId="{3F523020-FDAC-4178-9377-C5783DBCB8F3}" srcOrd="10" destOrd="0" presId="urn:microsoft.com/office/officeart/2005/8/layout/list1"/>
    <dgm:cxn modelId="{F7D9F6FC-D8D2-4881-A764-4527A3F8C46F}" type="presParOf" srcId="{3A2AA19F-9735-4B13-B132-804AE11F4C50}" destId="{DD6AA8DF-2205-4A34-B321-88FB966A8901}" srcOrd="11" destOrd="0" presId="urn:microsoft.com/office/officeart/2005/8/layout/list1"/>
    <dgm:cxn modelId="{503A4C03-7B39-45BA-8D52-AA2295F89352}" type="presParOf" srcId="{3A2AA19F-9735-4B13-B132-804AE11F4C50}" destId="{F26174ED-E395-4E77-93FB-A740D3711B66}" srcOrd="12" destOrd="0" presId="urn:microsoft.com/office/officeart/2005/8/layout/list1"/>
    <dgm:cxn modelId="{CF509B3B-9DAB-4B73-8638-2A8124F18D00}" type="presParOf" srcId="{F26174ED-E395-4E77-93FB-A740D3711B66}" destId="{C88B598A-3F1B-439F-BE8A-B0AE37053CA2}" srcOrd="0" destOrd="0" presId="urn:microsoft.com/office/officeart/2005/8/layout/list1"/>
    <dgm:cxn modelId="{F376E5B7-6458-4F48-9AFD-024604BFBEEE}" type="presParOf" srcId="{F26174ED-E395-4E77-93FB-A740D3711B66}" destId="{2A16162A-320F-4CC4-B6E1-1B492B9A7A01}" srcOrd="1" destOrd="0" presId="urn:microsoft.com/office/officeart/2005/8/layout/list1"/>
    <dgm:cxn modelId="{9F589027-7D40-4769-BAC9-F9F27398B323}" type="presParOf" srcId="{3A2AA19F-9735-4B13-B132-804AE11F4C50}" destId="{1D29DFDB-E4C7-46B4-A4E3-1BB4E4BDC2A7}" srcOrd="13" destOrd="0" presId="urn:microsoft.com/office/officeart/2005/8/layout/list1"/>
    <dgm:cxn modelId="{02ACFE9F-3A39-4401-A37D-8F1DE88AF365}" type="presParOf" srcId="{3A2AA19F-9735-4B13-B132-804AE11F4C50}" destId="{6BA4EF47-E77B-4591-9FCC-163BCB4E35F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812B9D1-8D4C-4A3B-B5AB-28D1CFE7881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ka-GE"/>
        </a:p>
      </dgm:t>
    </dgm:pt>
    <dgm:pt modelId="{E30D0371-27D1-448F-97DA-A4F5734BDEC8}">
      <dgm:prSet phldrT="[Text]" custT="1"/>
      <dgm:spPr/>
      <dgm:t>
        <a:bodyPr/>
        <a:lstStyle/>
        <a:p>
          <a:r>
            <a:rPr lang="ka-GE" sz="1400" b="1" dirty="0">
              <a:solidFill>
                <a:schemeClr val="accent1">
                  <a:lumMod val="50000"/>
                </a:schemeClr>
              </a:solidFill>
            </a:rPr>
            <a:t>ხელშეკრულება ფორმდება წერილობითი ფორმით;</a:t>
          </a:r>
        </a:p>
      </dgm:t>
    </dgm:pt>
    <dgm:pt modelId="{CFDE1A94-93A5-44BA-A29D-E4E6F2AC0A8B}" type="parTrans" cxnId="{D607ADA8-5B0F-429C-B81E-3050A1AF78B7}">
      <dgm:prSet/>
      <dgm:spPr/>
      <dgm:t>
        <a:bodyPr/>
        <a:lstStyle/>
        <a:p>
          <a:endParaRPr lang="ka-GE"/>
        </a:p>
      </dgm:t>
    </dgm:pt>
    <dgm:pt modelId="{0987DA94-D8E5-4F2C-A545-CAA322B92796}" type="sibTrans" cxnId="{D607ADA8-5B0F-429C-B81E-3050A1AF78B7}">
      <dgm:prSet/>
      <dgm:spPr/>
      <dgm:t>
        <a:bodyPr/>
        <a:lstStyle/>
        <a:p>
          <a:endParaRPr lang="ka-GE"/>
        </a:p>
      </dgm:t>
    </dgm:pt>
    <dgm:pt modelId="{5D555747-EA88-4149-B299-C67F24737393}">
      <dgm:prSet phldrT="[Text]" custT="1"/>
      <dgm:spPr/>
      <dgm:t>
        <a:bodyPr/>
        <a:lstStyle/>
        <a:p>
          <a:r>
            <a:rPr lang="ka-GE" sz="1400" b="1" dirty="0">
              <a:solidFill>
                <a:schemeClr val="accent1">
                  <a:lumMod val="50000"/>
                </a:schemeClr>
              </a:solidFill>
            </a:rPr>
            <a:t>ხელშეკრულების უცხოურ ენაზე დადების შემთხვევაში უნდა ითარგმნოს ქართულ ენაზე;</a:t>
          </a:r>
        </a:p>
      </dgm:t>
    </dgm:pt>
    <dgm:pt modelId="{5C111EAD-FC04-4111-B16E-46B8D083455D}" type="parTrans" cxnId="{2CBE0EBA-F077-4B82-A89D-FF9714079466}">
      <dgm:prSet/>
      <dgm:spPr/>
      <dgm:t>
        <a:bodyPr/>
        <a:lstStyle/>
        <a:p>
          <a:endParaRPr lang="ka-GE"/>
        </a:p>
      </dgm:t>
    </dgm:pt>
    <dgm:pt modelId="{E6D9945F-1671-440B-B3AA-AEDAF2CBB053}" type="sibTrans" cxnId="{2CBE0EBA-F077-4B82-A89D-FF9714079466}">
      <dgm:prSet/>
      <dgm:spPr/>
      <dgm:t>
        <a:bodyPr/>
        <a:lstStyle/>
        <a:p>
          <a:endParaRPr lang="ka-GE"/>
        </a:p>
      </dgm:t>
    </dgm:pt>
    <dgm:pt modelId="{D5E42A45-07CE-4BA9-AF88-CF284093AFA8}">
      <dgm:prSet phldrT="[Text]" custT="1"/>
      <dgm:spPr/>
      <dgm:t>
        <a:bodyPr/>
        <a:lstStyle/>
        <a:p>
          <a:r>
            <a:rPr lang="ka-GE" sz="1400" b="1" dirty="0">
              <a:solidFill>
                <a:schemeClr val="accent1">
                  <a:lumMod val="50000"/>
                </a:schemeClr>
              </a:solidFill>
            </a:rPr>
            <a:t>ხელშეკრულება იდება ხელშეკრულების პროექტის საფუძველზე, სატენდერო პირობებისა და გამარჯვებული პრეტენდენტის სატენდერო წინადადების შესაბამისად;</a:t>
          </a:r>
        </a:p>
      </dgm:t>
    </dgm:pt>
    <dgm:pt modelId="{2302D066-960A-41D1-AB4A-CC9FF96EC8EB}" type="parTrans" cxnId="{4E677D9F-99C9-44EE-9CAE-E2B3D38A264A}">
      <dgm:prSet/>
      <dgm:spPr/>
      <dgm:t>
        <a:bodyPr/>
        <a:lstStyle/>
        <a:p>
          <a:endParaRPr lang="ka-GE"/>
        </a:p>
      </dgm:t>
    </dgm:pt>
    <dgm:pt modelId="{C9150447-7E3A-48D0-B1A0-554167B245AF}" type="sibTrans" cxnId="{4E677D9F-99C9-44EE-9CAE-E2B3D38A264A}">
      <dgm:prSet/>
      <dgm:spPr/>
      <dgm:t>
        <a:bodyPr/>
        <a:lstStyle/>
        <a:p>
          <a:endParaRPr lang="ka-GE"/>
        </a:p>
      </dgm:t>
    </dgm:pt>
    <dgm:pt modelId="{E4C0A185-DFB9-44E7-8957-FCBB3C42294C}">
      <dgm:prSet custT="1"/>
      <dgm:spPr/>
      <dgm:t>
        <a:bodyPr/>
        <a:lstStyle/>
        <a:p>
          <a:r>
            <a:rPr lang="ka-GE" sz="1400" b="1" dirty="0">
              <a:solidFill>
                <a:schemeClr val="accent1">
                  <a:lumMod val="50000"/>
                </a:schemeClr>
              </a:solidFill>
            </a:rPr>
            <a:t>ხელშეკრულების დადება დაუშვებელია სამი სამუშაო დღის ვადაში;</a:t>
          </a:r>
        </a:p>
      </dgm:t>
    </dgm:pt>
    <dgm:pt modelId="{DE119369-A727-4EAE-86D8-9DE2941E0BEE}" type="parTrans" cxnId="{4A2F27DA-A13E-4463-A129-98DDEE5737E3}">
      <dgm:prSet/>
      <dgm:spPr/>
      <dgm:t>
        <a:bodyPr/>
        <a:lstStyle/>
        <a:p>
          <a:endParaRPr lang="ka-GE"/>
        </a:p>
      </dgm:t>
    </dgm:pt>
    <dgm:pt modelId="{060AF3F4-6DB7-41AF-9F1D-3F275A2FE58D}" type="sibTrans" cxnId="{4A2F27DA-A13E-4463-A129-98DDEE5737E3}">
      <dgm:prSet/>
      <dgm:spPr/>
      <dgm:t>
        <a:bodyPr/>
        <a:lstStyle/>
        <a:p>
          <a:endParaRPr lang="ka-GE"/>
        </a:p>
      </dgm:t>
    </dgm:pt>
    <dgm:pt modelId="{6746EBE6-DBF8-42A1-8DAF-2112E41E71BB}">
      <dgm:prSet custT="1"/>
      <dgm:spPr/>
      <dgm:t>
        <a:bodyPr/>
        <a:lstStyle/>
        <a:p>
          <a:r>
            <a:rPr lang="ka-GE" sz="1400" b="1" dirty="0">
              <a:solidFill>
                <a:schemeClr val="accent1">
                  <a:lumMod val="50000"/>
                </a:schemeClr>
              </a:solidFill>
            </a:rPr>
            <a:t>ხელშეკრულება სისტემაში იტვირთება დადებიდან 10 დღის ვადაში.</a:t>
          </a:r>
        </a:p>
      </dgm:t>
    </dgm:pt>
    <dgm:pt modelId="{8E80C68D-22E1-49D4-BF15-4FEFBC8469EF}" type="parTrans" cxnId="{AF78F9C6-9EAB-44ED-9F86-8B24991E44D3}">
      <dgm:prSet/>
      <dgm:spPr/>
      <dgm:t>
        <a:bodyPr/>
        <a:lstStyle/>
        <a:p>
          <a:endParaRPr lang="ka-GE"/>
        </a:p>
      </dgm:t>
    </dgm:pt>
    <dgm:pt modelId="{A58F36CB-ECFC-4B70-B2A2-56BBB06E247B}" type="sibTrans" cxnId="{AF78F9C6-9EAB-44ED-9F86-8B24991E44D3}">
      <dgm:prSet/>
      <dgm:spPr/>
      <dgm:t>
        <a:bodyPr/>
        <a:lstStyle/>
        <a:p>
          <a:endParaRPr lang="ka-GE"/>
        </a:p>
      </dgm:t>
    </dgm:pt>
    <dgm:pt modelId="{3A2AA19F-9735-4B13-B132-804AE11F4C50}" type="pres">
      <dgm:prSet presAssocID="{8812B9D1-8D4C-4A3B-B5AB-28D1CFE788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92C194-A279-4C44-AE10-26CF581F77B2}" type="pres">
      <dgm:prSet presAssocID="{E30D0371-27D1-448F-97DA-A4F5734BDEC8}" presName="parentLin" presStyleCnt="0"/>
      <dgm:spPr/>
    </dgm:pt>
    <dgm:pt modelId="{82E6F75C-62B5-49F4-839B-33B60ACE703D}" type="pres">
      <dgm:prSet presAssocID="{E30D0371-27D1-448F-97DA-A4F5734BDEC8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21162F35-7559-4F55-BDF7-0F2F7DD47F66}" type="pres">
      <dgm:prSet presAssocID="{E30D0371-27D1-448F-97DA-A4F5734BDEC8}" presName="parentText" presStyleLbl="node1" presStyleIdx="0" presStyleCnt="5" custScaleX="113033" custScaleY="77927" custLinFactNeighborX="10502" custLinFactNeighborY="301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A14925-4F31-4CF5-B7AA-CCADED675E04}" type="pres">
      <dgm:prSet presAssocID="{E30D0371-27D1-448F-97DA-A4F5734BDEC8}" presName="negativeSpace" presStyleCnt="0"/>
      <dgm:spPr/>
    </dgm:pt>
    <dgm:pt modelId="{7E3EA45D-BC28-4323-A46D-BD3091C90D39}" type="pres">
      <dgm:prSet presAssocID="{E30D0371-27D1-448F-97DA-A4F5734BDEC8}" presName="childText" presStyleLbl="conFgAcc1" presStyleIdx="0" presStyleCnt="5">
        <dgm:presLayoutVars>
          <dgm:bulletEnabled val="1"/>
        </dgm:presLayoutVars>
      </dgm:prSet>
      <dgm:spPr/>
    </dgm:pt>
    <dgm:pt modelId="{807E799F-2BA1-4D47-88C5-3C2D54E753C7}" type="pres">
      <dgm:prSet presAssocID="{0987DA94-D8E5-4F2C-A545-CAA322B92796}" presName="spaceBetweenRectangles" presStyleCnt="0"/>
      <dgm:spPr/>
    </dgm:pt>
    <dgm:pt modelId="{384184A2-6DA1-4945-840F-B6C4EF721745}" type="pres">
      <dgm:prSet presAssocID="{5D555747-EA88-4149-B299-C67F24737393}" presName="parentLin" presStyleCnt="0"/>
      <dgm:spPr/>
    </dgm:pt>
    <dgm:pt modelId="{F2A51290-60CF-401C-A3F0-DA7922320A85}" type="pres">
      <dgm:prSet presAssocID="{5D555747-EA88-4149-B299-C67F24737393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029DCD5E-AA7B-4592-B422-223EBFE1279D}" type="pres">
      <dgm:prSet presAssocID="{5D555747-EA88-4149-B299-C67F24737393}" presName="parentText" presStyleLbl="node1" presStyleIdx="1" presStyleCnt="5" custScaleX="114049" custLinFactNeighborX="10530" custLinFactNeighborY="5487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A4FA1-A83A-4070-A6DA-6A428C4BA26B}" type="pres">
      <dgm:prSet presAssocID="{5D555747-EA88-4149-B299-C67F24737393}" presName="negativeSpace" presStyleCnt="0"/>
      <dgm:spPr/>
    </dgm:pt>
    <dgm:pt modelId="{C83069EE-73E5-490C-A72C-27AB7AF157F3}" type="pres">
      <dgm:prSet presAssocID="{5D555747-EA88-4149-B299-C67F24737393}" presName="childText" presStyleLbl="conFgAcc1" presStyleIdx="1" presStyleCnt="5" custScaleY="168584" custLinFactY="-1108" custLinFactNeighborX="-1060" custLinFactNeighborY="-100000">
        <dgm:presLayoutVars>
          <dgm:bulletEnabled val="1"/>
        </dgm:presLayoutVars>
      </dgm:prSet>
      <dgm:spPr/>
    </dgm:pt>
    <dgm:pt modelId="{FA20AF91-F25F-4C42-A1E1-29736C2EAA21}" type="pres">
      <dgm:prSet presAssocID="{E6D9945F-1671-440B-B3AA-AEDAF2CBB053}" presName="spaceBetweenRectangles" presStyleCnt="0"/>
      <dgm:spPr/>
    </dgm:pt>
    <dgm:pt modelId="{D49CD77C-1DB2-4144-80C4-0FAF364B2E0C}" type="pres">
      <dgm:prSet presAssocID="{D5E42A45-07CE-4BA9-AF88-CF284093AFA8}" presName="parentLin" presStyleCnt="0"/>
      <dgm:spPr/>
    </dgm:pt>
    <dgm:pt modelId="{2548306F-7768-46FF-BB2B-FCF78BFE0788}" type="pres">
      <dgm:prSet presAssocID="{D5E42A45-07CE-4BA9-AF88-CF284093AFA8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1044599A-108B-4D2E-89B6-C0B76B1ECBD3}" type="pres">
      <dgm:prSet presAssocID="{D5E42A45-07CE-4BA9-AF88-CF284093AFA8}" presName="parentText" presStyleLbl="node1" presStyleIdx="2" presStyleCnt="5" custScaleX="113569" custScaleY="83162" custLinFactNeighborX="16503" custLinFactNeighborY="281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AEC36-0DFE-429E-ACFD-D122F2AFF5D1}" type="pres">
      <dgm:prSet presAssocID="{D5E42A45-07CE-4BA9-AF88-CF284093AFA8}" presName="negativeSpace" presStyleCnt="0"/>
      <dgm:spPr/>
    </dgm:pt>
    <dgm:pt modelId="{ADBF9213-76C3-4BA0-8CF6-811B223C978A}" type="pres">
      <dgm:prSet presAssocID="{D5E42A45-07CE-4BA9-AF88-CF284093AFA8}" presName="childText" presStyleLbl="conFgAcc1" presStyleIdx="2" presStyleCnt="5" custScaleY="140694" custLinFactY="-9021" custLinFactNeighborX="-375" custLinFactNeighborY="-100000">
        <dgm:presLayoutVars>
          <dgm:bulletEnabled val="1"/>
        </dgm:presLayoutVars>
      </dgm:prSet>
      <dgm:spPr/>
    </dgm:pt>
    <dgm:pt modelId="{4E003D07-F835-4C30-9D5E-479E6B1B1E21}" type="pres">
      <dgm:prSet presAssocID="{C9150447-7E3A-48D0-B1A0-554167B245AF}" presName="spaceBetweenRectangles" presStyleCnt="0"/>
      <dgm:spPr/>
    </dgm:pt>
    <dgm:pt modelId="{159A66BF-12E7-4290-9DBA-286708B0CD8C}" type="pres">
      <dgm:prSet presAssocID="{E4C0A185-DFB9-44E7-8957-FCBB3C42294C}" presName="parentLin" presStyleCnt="0"/>
      <dgm:spPr/>
    </dgm:pt>
    <dgm:pt modelId="{E6651CBE-D48C-4F98-89C4-4837964725CA}" type="pres">
      <dgm:prSet presAssocID="{E4C0A185-DFB9-44E7-8957-FCBB3C42294C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29611A76-7F64-4CA0-B748-B3FEA1674004}" type="pres">
      <dgm:prSet presAssocID="{E4C0A185-DFB9-44E7-8957-FCBB3C42294C}" presName="parentText" presStyleLbl="node1" presStyleIdx="3" presStyleCnt="5" custScaleX="113538" custScaleY="74279" custLinFactNeighborX="18004" custLinFactNeighborY="351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56E84-0753-4503-841D-E60A7D8327BA}" type="pres">
      <dgm:prSet presAssocID="{E4C0A185-DFB9-44E7-8957-FCBB3C42294C}" presName="negativeSpace" presStyleCnt="0"/>
      <dgm:spPr/>
    </dgm:pt>
    <dgm:pt modelId="{3F523020-FDAC-4178-9377-C5783DBCB8F3}" type="pres">
      <dgm:prSet presAssocID="{E4C0A185-DFB9-44E7-8957-FCBB3C42294C}" presName="childText" presStyleLbl="conFgAcc1" presStyleIdx="3" presStyleCnt="5" custScaleY="138594" custLinFactNeighborX="191" custLinFactNeighborY="-86206">
        <dgm:presLayoutVars>
          <dgm:bulletEnabled val="1"/>
        </dgm:presLayoutVars>
      </dgm:prSet>
      <dgm:spPr/>
    </dgm:pt>
    <dgm:pt modelId="{DD6AA8DF-2205-4A34-B321-88FB966A8901}" type="pres">
      <dgm:prSet presAssocID="{060AF3F4-6DB7-41AF-9F1D-3F275A2FE58D}" presName="spaceBetweenRectangles" presStyleCnt="0"/>
      <dgm:spPr/>
    </dgm:pt>
    <dgm:pt modelId="{F26174ED-E395-4E77-93FB-A740D3711B66}" type="pres">
      <dgm:prSet presAssocID="{6746EBE6-DBF8-42A1-8DAF-2112E41E71BB}" presName="parentLin" presStyleCnt="0"/>
      <dgm:spPr/>
    </dgm:pt>
    <dgm:pt modelId="{C88B598A-3F1B-439F-BE8A-B0AE37053CA2}" type="pres">
      <dgm:prSet presAssocID="{6746EBE6-DBF8-42A1-8DAF-2112E41E71BB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2A16162A-320F-4CC4-B6E1-1B492B9A7A01}" type="pres">
      <dgm:prSet presAssocID="{6746EBE6-DBF8-42A1-8DAF-2112E41E71BB}" presName="parentText" presStyleLbl="node1" presStyleIdx="4" presStyleCnt="5" custScaleX="113569" custScaleY="78542" custLinFactNeighborX="16409" custLinFactNeighborY="626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9DFDB-E4C7-46B4-A4E3-1BB4E4BDC2A7}" type="pres">
      <dgm:prSet presAssocID="{6746EBE6-DBF8-42A1-8DAF-2112E41E71BB}" presName="negativeSpace" presStyleCnt="0"/>
      <dgm:spPr/>
    </dgm:pt>
    <dgm:pt modelId="{6BA4EF47-E77B-4591-9FCC-163BCB4E35F2}" type="pres">
      <dgm:prSet presAssocID="{6746EBE6-DBF8-42A1-8DAF-2112E41E71BB}" presName="childText" presStyleLbl="conFgAcc1" presStyleIdx="4" presStyleCnt="5" custScaleY="123813" custLinFactNeighborX="191" custLinFactNeighborY="-72746">
        <dgm:presLayoutVars>
          <dgm:bulletEnabled val="1"/>
        </dgm:presLayoutVars>
      </dgm:prSet>
      <dgm:spPr/>
    </dgm:pt>
  </dgm:ptLst>
  <dgm:cxnLst>
    <dgm:cxn modelId="{4E677D9F-99C9-44EE-9CAE-E2B3D38A264A}" srcId="{8812B9D1-8D4C-4A3B-B5AB-28D1CFE7881E}" destId="{D5E42A45-07CE-4BA9-AF88-CF284093AFA8}" srcOrd="2" destOrd="0" parTransId="{2302D066-960A-41D1-AB4A-CC9FF96EC8EB}" sibTransId="{C9150447-7E3A-48D0-B1A0-554167B245AF}"/>
    <dgm:cxn modelId="{79DACF2C-CD24-4D7A-87E3-E67A2B0C7188}" type="presOf" srcId="{6746EBE6-DBF8-42A1-8DAF-2112E41E71BB}" destId="{C88B598A-3F1B-439F-BE8A-B0AE37053CA2}" srcOrd="0" destOrd="0" presId="urn:microsoft.com/office/officeart/2005/8/layout/list1"/>
    <dgm:cxn modelId="{2CBE0EBA-F077-4B82-A89D-FF9714079466}" srcId="{8812B9D1-8D4C-4A3B-B5AB-28D1CFE7881E}" destId="{5D555747-EA88-4149-B299-C67F24737393}" srcOrd="1" destOrd="0" parTransId="{5C111EAD-FC04-4111-B16E-46B8D083455D}" sibTransId="{E6D9945F-1671-440B-B3AA-AEDAF2CBB053}"/>
    <dgm:cxn modelId="{4A2F27DA-A13E-4463-A129-98DDEE5737E3}" srcId="{8812B9D1-8D4C-4A3B-B5AB-28D1CFE7881E}" destId="{E4C0A185-DFB9-44E7-8957-FCBB3C42294C}" srcOrd="3" destOrd="0" parTransId="{DE119369-A727-4EAE-86D8-9DE2941E0BEE}" sibTransId="{060AF3F4-6DB7-41AF-9F1D-3F275A2FE58D}"/>
    <dgm:cxn modelId="{1238EC0A-C4EC-48CE-8FEE-116BFF7C6552}" type="presOf" srcId="{D5E42A45-07CE-4BA9-AF88-CF284093AFA8}" destId="{1044599A-108B-4D2E-89B6-C0B76B1ECBD3}" srcOrd="1" destOrd="0" presId="urn:microsoft.com/office/officeart/2005/8/layout/list1"/>
    <dgm:cxn modelId="{91F9911D-66F6-4611-8685-61DA0AE9ADC8}" type="presOf" srcId="{5D555747-EA88-4149-B299-C67F24737393}" destId="{F2A51290-60CF-401C-A3F0-DA7922320A85}" srcOrd="0" destOrd="0" presId="urn:microsoft.com/office/officeart/2005/8/layout/list1"/>
    <dgm:cxn modelId="{B255EF69-64C2-4AEB-B8D6-8C5E72866850}" type="presOf" srcId="{8812B9D1-8D4C-4A3B-B5AB-28D1CFE7881E}" destId="{3A2AA19F-9735-4B13-B132-804AE11F4C50}" srcOrd="0" destOrd="0" presId="urn:microsoft.com/office/officeart/2005/8/layout/list1"/>
    <dgm:cxn modelId="{D607ADA8-5B0F-429C-B81E-3050A1AF78B7}" srcId="{8812B9D1-8D4C-4A3B-B5AB-28D1CFE7881E}" destId="{E30D0371-27D1-448F-97DA-A4F5734BDEC8}" srcOrd="0" destOrd="0" parTransId="{CFDE1A94-93A5-44BA-A29D-E4E6F2AC0A8B}" sibTransId="{0987DA94-D8E5-4F2C-A545-CAA322B92796}"/>
    <dgm:cxn modelId="{7588C8D0-6B17-4F2B-96A7-9E035D028FF5}" type="presOf" srcId="{E4C0A185-DFB9-44E7-8957-FCBB3C42294C}" destId="{E6651CBE-D48C-4F98-89C4-4837964725CA}" srcOrd="0" destOrd="0" presId="urn:microsoft.com/office/officeart/2005/8/layout/list1"/>
    <dgm:cxn modelId="{583C4980-BC82-4C82-848D-7F49BE478B45}" type="presOf" srcId="{6746EBE6-DBF8-42A1-8DAF-2112E41E71BB}" destId="{2A16162A-320F-4CC4-B6E1-1B492B9A7A01}" srcOrd="1" destOrd="0" presId="urn:microsoft.com/office/officeart/2005/8/layout/list1"/>
    <dgm:cxn modelId="{0FC700CC-139D-4CC7-8051-C95EB3DFB2EB}" type="presOf" srcId="{E30D0371-27D1-448F-97DA-A4F5734BDEC8}" destId="{21162F35-7559-4F55-BDF7-0F2F7DD47F66}" srcOrd="1" destOrd="0" presId="urn:microsoft.com/office/officeart/2005/8/layout/list1"/>
    <dgm:cxn modelId="{AF78F9C6-9EAB-44ED-9F86-8B24991E44D3}" srcId="{8812B9D1-8D4C-4A3B-B5AB-28D1CFE7881E}" destId="{6746EBE6-DBF8-42A1-8DAF-2112E41E71BB}" srcOrd="4" destOrd="0" parTransId="{8E80C68D-22E1-49D4-BF15-4FEFBC8469EF}" sibTransId="{A58F36CB-ECFC-4B70-B2A2-56BBB06E247B}"/>
    <dgm:cxn modelId="{07B2A377-8205-47E1-BE02-A734A07DD039}" type="presOf" srcId="{E4C0A185-DFB9-44E7-8957-FCBB3C42294C}" destId="{29611A76-7F64-4CA0-B748-B3FEA1674004}" srcOrd="1" destOrd="0" presId="urn:microsoft.com/office/officeart/2005/8/layout/list1"/>
    <dgm:cxn modelId="{4E32BFE7-EE1D-4453-8329-8BAD6D8F54A7}" type="presOf" srcId="{5D555747-EA88-4149-B299-C67F24737393}" destId="{029DCD5E-AA7B-4592-B422-223EBFE1279D}" srcOrd="1" destOrd="0" presId="urn:microsoft.com/office/officeart/2005/8/layout/list1"/>
    <dgm:cxn modelId="{A6BBA2E8-F530-4F2F-917E-B50791BC3E98}" type="presOf" srcId="{D5E42A45-07CE-4BA9-AF88-CF284093AFA8}" destId="{2548306F-7768-46FF-BB2B-FCF78BFE0788}" srcOrd="0" destOrd="0" presId="urn:microsoft.com/office/officeart/2005/8/layout/list1"/>
    <dgm:cxn modelId="{E46F3D94-4910-43A6-803D-0B00C82D6859}" type="presOf" srcId="{E30D0371-27D1-448F-97DA-A4F5734BDEC8}" destId="{82E6F75C-62B5-49F4-839B-33B60ACE703D}" srcOrd="0" destOrd="0" presId="urn:microsoft.com/office/officeart/2005/8/layout/list1"/>
    <dgm:cxn modelId="{F69567A2-9FA5-44BC-B670-206855AD0865}" type="presParOf" srcId="{3A2AA19F-9735-4B13-B132-804AE11F4C50}" destId="{3392C194-A279-4C44-AE10-26CF581F77B2}" srcOrd="0" destOrd="0" presId="urn:microsoft.com/office/officeart/2005/8/layout/list1"/>
    <dgm:cxn modelId="{3DC90092-15BF-43F5-9884-F4D72B9D297F}" type="presParOf" srcId="{3392C194-A279-4C44-AE10-26CF581F77B2}" destId="{82E6F75C-62B5-49F4-839B-33B60ACE703D}" srcOrd="0" destOrd="0" presId="urn:microsoft.com/office/officeart/2005/8/layout/list1"/>
    <dgm:cxn modelId="{423596F8-5E00-4141-8AE3-B6B10A6A5355}" type="presParOf" srcId="{3392C194-A279-4C44-AE10-26CF581F77B2}" destId="{21162F35-7559-4F55-BDF7-0F2F7DD47F66}" srcOrd="1" destOrd="0" presId="urn:microsoft.com/office/officeart/2005/8/layout/list1"/>
    <dgm:cxn modelId="{BA1CCB77-28B5-438A-BE1B-2DCF8B951412}" type="presParOf" srcId="{3A2AA19F-9735-4B13-B132-804AE11F4C50}" destId="{E4A14925-4F31-4CF5-B7AA-CCADED675E04}" srcOrd="1" destOrd="0" presId="urn:microsoft.com/office/officeart/2005/8/layout/list1"/>
    <dgm:cxn modelId="{6F2F6597-DFCD-4410-BB26-1C712149ABFF}" type="presParOf" srcId="{3A2AA19F-9735-4B13-B132-804AE11F4C50}" destId="{7E3EA45D-BC28-4323-A46D-BD3091C90D39}" srcOrd="2" destOrd="0" presId="urn:microsoft.com/office/officeart/2005/8/layout/list1"/>
    <dgm:cxn modelId="{A470BB7A-02AD-4CD9-8423-EF6ADAB36357}" type="presParOf" srcId="{3A2AA19F-9735-4B13-B132-804AE11F4C50}" destId="{807E799F-2BA1-4D47-88C5-3C2D54E753C7}" srcOrd="3" destOrd="0" presId="urn:microsoft.com/office/officeart/2005/8/layout/list1"/>
    <dgm:cxn modelId="{BEC60604-F454-49A4-8D83-609949F67454}" type="presParOf" srcId="{3A2AA19F-9735-4B13-B132-804AE11F4C50}" destId="{384184A2-6DA1-4945-840F-B6C4EF721745}" srcOrd="4" destOrd="0" presId="urn:microsoft.com/office/officeart/2005/8/layout/list1"/>
    <dgm:cxn modelId="{8F319D26-82AE-43FA-911D-1C43A512DE4C}" type="presParOf" srcId="{384184A2-6DA1-4945-840F-B6C4EF721745}" destId="{F2A51290-60CF-401C-A3F0-DA7922320A85}" srcOrd="0" destOrd="0" presId="urn:microsoft.com/office/officeart/2005/8/layout/list1"/>
    <dgm:cxn modelId="{8C76F80A-C0D6-4325-AF58-7F45882E23A6}" type="presParOf" srcId="{384184A2-6DA1-4945-840F-B6C4EF721745}" destId="{029DCD5E-AA7B-4592-B422-223EBFE1279D}" srcOrd="1" destOrd="0" presId="urn:microsoft.com/office/officeart/2005/8/layout/list1"/>
    <dgm:cxn modelId="{C5C0E508-1FB8-470D-AF64-F76DBF075E74}" type="presParOf" srcId="{3A2AA19F-9735-4B13-B132-804AE11F4C50}" destId="{E9CA4FA1-A83A-4070-A6DA-6A428C4BA26B}" srcOrd="5" destOrd="0" presId="urn:microsoft.com/office/officeart/2005/8/layout/list1"/>
    <dgm:cxn modelId="{DCA18855-DC8E-4481-A897-E11EA24EF22D}" type="presParOf" srcId="{3A2AA19F-9735-4B13-B132-804AE11F4C50}" destId="{C83069EE-73E5-490C-A72C-27AB7AF157F3}" srcOrd="6" destOrd="0" presId="urn:microsoft.com/office/officeart/2005/8/layout/list1"/>
    <dgm:cxn modelId="{DED57DCE-C6DA-4EEF-9DB9-98B41048F2B2}" type="presParOf" srcId="{3A2AA19F-9735-4B13-B132-804AE11F4C50}" destId="{FA20AF91-F25F-4C42-A1E1-29736C2EAA21}" srcOrd="7" destOrd="0" presId="urn:microsoft.com/office/officeart/2005/8/layout/list1"/>
    <dgm:cxn modelId="{1E21F263-7A7C-447A-9C68-69EAA2361198}" type="presParOf" srcId="{3A2AA19F-9735-4B13-B132-804AE11F4C50}" destId="{D49CD77C-1DB2-4144-80C4-0FAF364B2E0C}" srcOrd="8" destOrd="0" presId="urn:microsoft.com/office/officeart/2005/8/layout/list1"/>
    <dgm:cxn modelId="{50A78AA2-31E5-4605-A0E3-8EECC96F860C}" type="presParOf" srcId="{D49CD77C-1DB2-4144-80C4-0FAF364B2E0C}" destId="{2548306F-7768-46FF-BB2B-FCF78BFE0788}" srcOrd="0" destOrd="0" presId="urn:microsoft.com/office/officeart/2005/8/layout/list1"/>
    <dgm:cxn modelId="{DBC4137D-F7DF-4D28-8D16-D1DABAAA9FEA}" type="presParOf" srcId="{D49CD77C-1DB2-4144-80C4-0FAF364B2E0C}" destId="{1044599A-108B-4D2E-89B6-C0B76B1ECBD3}" srcOrd="1" destOrd="0" presId="urn:microsoft.com/office/officeart/2005/8/layout/list1"/>
    <dgm:cxn modelId="{F7A89656-EE1A-4715-8DCA-580C9093B50D}" type="presParOf" srcId="{3A2AA19F-9735-4B13-B132-804AE11F4C50}" destId="{584AEC36-0DFE-429E-ACFD-D122F2AFF5D1}" srcOrd="9" destOrd="0" presId="urn:microsoft.com/office/officeart/2005/8/layout/list1"/>
    <dgm:cxn modelId="{F88FBFBE-AA82-4C4A-99F1-CAA4DB90EC31}" type="presParOf" srcId="{3A2AA19F-9735-4B13-B132-804AE11F4C50}" destId="{ADBF9213-76C3-4BA0-8CF6-811B223C978A}" srcOrd="10" destOrd="0" presId="urn:microsoft.com/office/officeart/2005/8/layout/list1"/>
    <dgm:cxn modelId="{6C1AC57E-6D3C-48B0-9EC7-5ED8610B23F2}" type="presParOf" srcId="{3A2AA19F-9735-4B13-B132-804AE11F4C50}" destId="{4E003D07-F835-4C30-9D5E-479E6B1B1E21}" srcOrd="11" destOrd="0" presId="urn:microsoft.com/office/officeart/2005/8/layout/list1"/>
    <dgm:cxn modelId="{BB04D87A-6C63-4791-8099-5D4F6DCDFE2D}" type="presParOf" srcId="{3A2AA19F-9735-4B13-B132-804AE11F4C50}" destId="{159A66BF-12E7-4290-9DBA-286708B0CD8C}" srcOrd="12" destOrd="0" presId="urn:microsoft.com/office/officeart/2005/8/layout/list1"/>
    <dgm:cxn modelId="{398F44F3-095A-4C9A-B264-C1CC2944E0D9}" type="presParOf" srcId="{159A66BF-12E7-4290-9DBA-286708B0CD8C}" destId="{E6651CBE-D48C-4F98-89C4-4837964725CA}" srcOrd="0" destOrd="0" presId="urn:microsoft.com/office/officeart/2005/8/layout/list1"/>
    <dgm:cxn modelId="{AF5E0D7E-B4D7-4474-BA5B-D6815D0C0DE1}" type="presParOf" srcId="{159A66BF-12E7-4290-9DBA-286708B0CD8C}" destId="{29611A76-7F64-4CA0-B748-B3FEA1674004}" srcOrd="1" destOrd="0" presId="urn:microsoft.com/office/officeart/2005/8/layout/list1"/>
    <dgm:cxn modelId="{AD7C7510-E34E-4CF0-8A70-D7A1C3531407}" type="presParOf" srcId="{3A2AA19F-9735-4B13-B132-804AE11F4C50}" destId="{C0856E84-0753-4503-841D-E60A7D8327BA}" srcOrd="13" destOrd="0" presId="urn:microsoft.com/office/officeart/2005/8/layout/list1"/>
    <dgm:cxn modelId="{FAD69B41-8BC9-4DAB-BA31-325B56376E13}" type="presParOf" srcId="{3A2AA19F-9735-4B13-B132-804AE11F4C50}" destId="{3F523020-FDAC-4178-9377-C5783DBCB8F3}" srcOrd="14" destOrd="0" presId="urn:microsoft.com/office/officeart/2005/8/layout/list1"/>
    <dgm:cxn modelId="{D954CFAC-EB7F-44CB-8C9E-A5768A9FEF68}" type="presParOf" srcId="{3A2AA19F-9735-4B13-B132-804AE11F4C50}" destId="{DD6AA8DF-2205-4A34-B321-88FB966A8901}" srcOrd="15" destOrd="0" presId="urn:microsoft.com/office/officeart/2005/8/layout/list1"/>
    <dgm:cxn modelId="{526AF36D-7EFC-42C1-AF20-F97058CDF8B5}" type="presParOf" srcId="{3A2AA19F-9735-4B13-B132-804AE11F4C50}" destId="{F26174ED-E395-4E77-93FB-A740D3711B66}" srcOrd="16" destOrd="0" presId="urn:microsoft.com/office/officeart/2005/8/layout/list1"/>
    <dgm:cxn modelId="{93CEFABE-D1DF-4979-B9B6-2549E89A7526}" type="presParOf" srcId="{F26174ED-E395-4E77-93FB-A740D3711B66}" destId="{C88B598A-3F1B-439F-BE8A-B0AE37053CA2}" srcOrd="0" destOrd="0" presId="urn:microsoft.com/office/officeart/2005/8/layout/list1"/>
    <dgm:cxn modelId="{43CDF92E-401A-443A-83B7-A9B2F6B1C7AD}" type="presParOf" srcId="{F26174ED-E395-4E77-93FB-A740D3711B66}" destId="{2A16162A-320F-4CC4-B6E1-1B492B9A7A01}" srcOrd="1" destOrd="0" presId="urn:microsoft.com/office/officeart/2005/8/layout/list1"/>
    <dgm:cxn modelId="{7F8D3C64-2AFA-45C0-90A2-F7F808F2B95A}" type="presParOf" srcId="{3A2AA19F-9735-4B13-B132-804AE11F4C50}" destId="{1D29DFDB-E4C7-46B4-A4E3-1BB4E4BDC2A7}" srcOrd="17" destOrd="0" presId="urn:microsoft.com/office/officeart/2005/8/layout/list1"/>
    <dgm:cxn modelId="{37F2EE4E-43F5-4B06-9818-CF120F1BE4B7}" type="presParOf" srcId="{3A2AA19F-9735-4B13-B132-804AE11F4C50}" destId="{6BA4EF47-E77B-4591-9FCC-163BCB4E35F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EA45D-BC28-4323-A46D-BD3091C90D39}">
      <dsp:nvSpPr>
        <dsp:cNvPr id="0" name=""/>
        <dsp:cNvSpPr/>
      </dsp:nvSpPr>
      <dsp:spPr>
        <a:xfrm>
          <a:off x="0" y="126107"/>
          <a:ext cx="11081327" cy="1562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62F35-7559-4F55-BDF7-0F2F7DD47F66}">
      <dsp:nvSpPr>
        <dsp:cNvPr id="0" name=""/>
        <dsp:cNvSpPr/>
      </dsp:nvSpPr>
      <dsp:spPr>
        <a:xfrm>
          <a:off x="551988" y="448286"/>
          <a:ext cx="8482977" cy="9208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93" tIns="0" rIns="29319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a-GE" sz="1400" kern="1200" dirty="0">
            <a:solidFill>
              <a:schemeClr val="accent1">
                <a:lumMod val="50000"/>
              </a:schemeClr>
            </a:solidFill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>
              <a:solidFill>
                <a:schemeClr val="accent1">
                  <a:lumMod val="50000"/>
                </a:schemeClr>
              </a:solidFill>
            </a:rPr>
            <a:t>სატენდერო დოკუმენტაციას ამტკიცებს </a:t>
          </a:r>
          <a:r>
            <a:rPr lang="ka-GE" sz="1400" b="1" kern="1200" dirty="0" err="1">
              <a:solidFill>
                <a:schemeClr val="accent1">
                  <a:lumMod val="50000"/>
                </a:schemeClr>
              </a:solidFill>
            </a:rPr>
            <a:t>სატენდერო</a:t>
          </a:r>
          <a:r>
            <a:rPr lang="ka-GE" sz="14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ka-GE" sz="1400" b="1" kern="1200" dirty="0" smtClean="0">
              <a:solidFill>
                <a:schemeClr val="accent1">
                  <a:lumMod val="50000"/>
                </a:schemeClr>
              </a:solidFill>
            </a:rPr>
            <a:t>კომისია</a:t>
          </a:r>
          <a:r>
            <a:rPr lang="en-GB" sz="1400" b="1" kern="1200" dirty="0" smtClean="0">
              <a:solidFill>
                <a:schemeClr val="accent1">
                  <a:lumMod val="50000"/>
                </a:schemeClr>
              </a:solidFill>
            </a:rPr>
            <a:t>,</a:t>
          </a:r>
          <a:r>
            <a:rPr lang="ka-GE" sz="1400" b="1" kern="1200" dirty="0" smtClean="0">
              <a:solidFill>
                <a:schemeClr val="accent1">
                  <a:lumMod val="50000"/>
                </a:schemeClr>
              </a:solidFill>
            </a:rPr>
            <a:t> შესაბამისი სხდომის ოქმით </a:t>
          </a:r>
          <a:r>
            <a:rPr lang="ka-GE" sz="1200" b="1" kern="1200" dirty="0" smtClean="0">
              <a:solidFill>
                <a:schemeClr val="accent1">
                  <a:lumMod val="50000"/>
                </a:schemeClr>
              </a:solidFill>
            </a:rPr>
            <a:t>(</a:t>
          </a:r>
          <a:r>
            <a:rPr lang="ka-GE" sz="1200" b="1" kern="1200" dirty="0" err="1" smtClean="0">
              <a:solidFill>
                <a:schemeClr val="accent1">
                  <a:lumMod val="50000"/>
                </a:schemeClr>
              </a:solidFill>
            </a:rPr>
            <a:t>სატენდერო</a:t>
          </a:r>
          <a:r>
            <a:rPr lang="ka-GE" sz="1200" b="1" kern="1200" dirty="0" smtClean="0">
              <a:solidFill>
                <a:schemeClr val="accent1">
                  <a:lumMod val="50000"/>
                </a:schemeClr>
              </a:solidFill>
            </a:rPr>
            <a:t> პირობების დამტკიცების შესახებ ოქმი, რომელშიც ასახულია ბაზრის კვლევის შედეგები);</a:t>
          </a:r>
          <a:endParaRPr lang="en-US" sz="1200" b="1" kern="1200" dirty="0">
            <a:solidFill>
              <a:schemeClr val="accent1">
                <a:lumMod val="50000"/>
              </a:schemeClr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a-GE" sz="1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96941" y="493239"/>
        <a:ext cx="8393071" cy="830960"/>
      </dsp:txXfrm>
    </dsp:sp>
    <dsp:sp modelId="{C83069EE-73E5-490C-A72C-27AB7AF157F3}">
      <dsp:nvSpPr>
        <dsp:cNvPr id="0" name=""/>
        <dsp:cNvSpPr/>
      </dsp:nvSpPr>
      <dsp:spPr>
        <a:xfrm>
          <a:off x="0" y="1995892"/>
          <a:ext cx="11081327" cy="1562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DCD5E-AA7B-4592-B422-223EBFE1279D}">
      <dsp:nvSpPr>
        <dsp:cNvPr id="0" name=""/>
        <dsp:cNvSpPr/>
      </dsp:nvSpPr>
      <dsp:spPr>
        <a:xfrm>
          <a:off x="512505" y="2261936"/>
          <a:ext cx="8575827" cy="9762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93" tIns="0" rIns="293193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err="1" smtClean="0">
              <a:solidFill>
                <a:schemeClr val="accent1">
                  <a:lumMod val="50000"/>
                </a:schemeClr>
              </a:solidFill>
            </a:rPr>
            <a:t>სატენდერო</a:t>
          </a:r>
          <a:r>
            <a:rPr lang="ka-GE" sz="1400" b="1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ka-GE" sz="1400" b="1" kern="1200" dirty="0">
              <a:solidFill>
                <a:schemeClr val="accent1">
                  <a:lumMod val="50000"/>
                </a:schemeClr>
              </a:solidFill>
            </a:rPr>
            <a:t>დოკუმენტაციის სისტემაში განთავსება ხდება ელექტრონულად, კითხვარის </a:t>
          </a:r>
          <a:r>
            <a:rPr lang="ka-GE" sz="1400" b="1" kern="1200" dirty="0" smtClean="0">
              <a:solidFill>
                <a:schemeClr val="accent1">
                  <a:lumMod val="50000"/>
                </a:schemeClr>
              </a:solidFill>
            </a:rPr>
            <a:t>სახით. </a:t>
          </a:r>
          <a:r>
            <a:rPr lang="ka-GE" sz="1400" b="1" kern="1200" dirty="0" err="1" smtClean="0">
              <a:solidFill>
                <a:schemeClr val="accent1">
                  <a:lumMod val="50000"/>
                </a:schemeClr>
              </a:solidFill>
            </a:rPr>
            <a:t>სატენდერო</a:t>
          </a:r>
          <a:r>
            <a:rPr lang="ka-GE" sz="1400" b="1" kern="1200" dirty="0" smtClean="0">
              <a:solidFill>
                <a:schemeClr val="accent1">
                  <a:lumMod val="50000"/>
                </a:schemeClr>
              </a:solidFill>
            </a:rPr>
            <a:t> დოკუმენტაციის კითხვარის შესაბამის პუნქტში უნდა მიეთითოს მხოლოდ ამ პუნქტისთვის გათვალისწინებული ინფორმაცია/მოთხოვნა;</a:t>
          </a:r>
          <a:endParaRPr lang="ka-GE" sz="1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60163" y="2309594"/>
        <a:ext cx="8480511" cy="880970"/>
      </dsp:txXfrm>
    </dsp:sp>
    <dsp:sp modelId="{ADBF9213-76C3-4BA0-8CF6-811B223C978A}">
      <dsp:nvSpPr>
        <dsp:cNvPr id="0" name=""/>
        <dsp:cNvSpPr/>
      </dsp:nvSpPr>
      <dsp:spPr>
        <a:xfrm>
          <a:off x="0" y="4021264"/>
          <a:ext cx="11081327" cy="1562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4599A-108B-4D2E-89B6-C0B76B1ECBD3}">
      <dsp:nvSpPr>
        <dsp:cNvPr id="0" name=""/>
        <dsp:cNvSpPr/>
      </dsp:nvSpPr>
      <dsp:spPr>
        <a:xfrm>
          <a:off x="600480" y="4207180"/>
          <a:ext cx="8600727" cy="104933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93" tIns="0" rIns="293193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err="1" smtClean="0">
              <a:solidFill>
                <a:schemeClr val="accent1">
                  <a:lumMod val="50000"/>
                </a:schemeClr>
              </a:solidFill>
            </a:rPr>
            <a:t>სატენდერო</a:t>
          </a:r>
          <a:r>
            <a:rPr lang="ka-GE" sz="1400" b="1" kern="1200" dirty="0" smtClean="0">
              <a:solidFill>
                <a:schemeClr val="accent1">
                  <a:lumMod val="50000"/>
                </a:schemeClr>
              </a:solidFill>
            </a:rPr>
            <a:t> დოკუმენტაცია უნდა შეიცავდეს იმ საკვალიფიკაციო მოთხოვნებს, რომლებსაც უნდა აკმაყოფილებდეს პრეტენდენტი, ასევე შესყიდვის ობიექტის სრულ აღწერას (სპეციფიკაციები);</a:t>
          </a:r>
          <a:endParaRPr lang="ka-GE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51704" y="4258404"/>
        <a:ext cx="8498279" cy="9468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EA45D-BC28-4323-A46D-BD3091C90D39}">
      <dsp:nvSpPr>
        <dsp:cNvPr id="0" name=""/>
        <dsp:cNvSpPr/>
      </dsp:nvSpPr>
      <dsp:spPr>
        <a:xfrm>
          <a:off x="0" y="288551"/>
          <a:ext cx="11081327" cy="1512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62F35-7559-4F55-BDF7-0F2F7DD47F66}">
      <dsp:nvSpPr>
        <dsp:cNvPr id="0" name=""/>
        <dsp:cNvSpPr/>
      </dsp:nvSpPr>
      <dsp:spPr>
        <a:xfrm>
          <a:off x="601865" y="440610"/>
          <a:ext cx="8482977" cy="10428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93" tIns="0" rIns="293193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შესასყიდი საქონლის რაოდენობას, მომსახურების ან სამუშაოს მოცულობას, საქონლის მიწოდების, მომსახურების გაწევის ან სამუშაოს შესრულების ვადას, ადგილსა და ფორმას</a:t>
          </a:r>
          <a:r>
            <a:rPr lang="en-GB" sz="14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;</a:t>
          </a:r>
          <a:endParaRPr lang="ka-GE" sz="1400" b="1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652773" y="491518"/>
        <a:ext cx="8381161" cy="941031"/>
      </dsp:txXfrm>
    </dsp:sp>
    <dsp:sp modelId="{C83069EE-73E5-490C-A72C-27AB7AF157F3}">
      <dsp:nvSpPr>
        <dsp:cNvPr id="0" name=""/>
        <dsp:cNvSpPr/>
      </dsp:nvSpPr>
      <dsp:spPr>
        <a:xfrm>
          <a:off x="0" y="2098020"/>
          <a:ext cx="11081327" cy="1512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DCD5E-AA7B-4592-B422-223EBFE1279D}">
      <dsp:nvSpPr>
        <dsp:cNvPr id="0" name=""/>
        <dsp:cNvSpPr/>
      </dsp:nvSpPr>
      <dsp:spPr>
        <a:xfrm>
          <a:off x="595632" y="2338850"/>
          <a:ext cx="8575827" cy="9447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93" tIns="0" rIns="293193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>
              <a:solidFill>
                <a:schemeClr val="accent1">
                  <a:lumMod val="50000"/>
                </a:schemeClr>
              </a:solidFill>
            </a:rPr>
            <a:t>ნიმუშის, ექსპერტიზის დასკვნის ან/და ფასწარმოქმნის ადეკვატურობის დამადასტურებელი დოკუმენტ(ებ)ის წარდგენის წესს (არსებობის შემთხვევაში), შესასრულებელი სამუშაოს გონივრულ </a:t>
          </a:r>
          <a:r>
            <a:rPr lang="ka-GE" sz="1400" b="1" kern="1200" dirty="0" err="1" smtClean="0">
              <a:solidFill>
                <a:schemeClr val="accent1">
                  <a:lumMod val="50000"/>
                </a:schemeClr>
              </a:solidFill>
            </a:rPr>
            <a:t>საგარანტიო</a:t>
          </a:r>
          <a:r>
            <a:rPr lang="ka-GE" sz="1400" b="1" kern="1200" dirty="0" smtClean="0">
              <a:solidFill>
                <a:schemeClr val="accent1">
                  <a:lumMod val="50000"/>
                </a:schemeClr>
              </a:solidFill>
            </a:rPr>
            <a:t> ვადას;</a:t>
          </a:r>
          <a:endParaRPr lang="ka-GE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41753" y="2384971"/>
        <a:ext cx="8483585" cy="852551"/>
      </dsp:txXfrm>
    </dsp:sp>
    <dsp:sp modelId="{ADBF9213-76C3-4BA0-8CF6-811B223C978A}">
      <dsp:nvSpPr>
        <dsp:cNvPr id="0" name=""/>
        <dsp:cNvSpPr/>
      </dsp:nvSpPr>
      <dsp:spPr>
        <a:xfrm>
          <a:off x="0" y="4058057"/>
          <a:ext cx="11081327" cy="1512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4599A-108B-4D2E-89B6-C0B76B1ECBD3}">
      <dsp:nvSpPr>
        <dsp:cNvPr id="0" name=""/>
        <dsp:cNvSpPr/>
      </dsp:nvSpPr>
      <dsp:spPr>
        <a:xfrm>
          <a:off x="575541" y="4229935"/>
          <a:ext cx="8600727" cy="10154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93" tIns="0" rIns="293193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>
              <a:solidFill>
                <a:schemeClr val="accent1">
                  <a:lumMod val="50000"/>
                </a:schemeClr>
              </a:solidFill>
            </a:rPr>
            <a:t>მოთხოვნა სარეგისტრაციო/უფლებრივი მონაცემების ამსახველი დოკუმენტების წარმოდგენის შესახებ (შემსყიდველი ორგანიზაციის საჭიროებიდან გამომდინარე);</a:t>
          </a:r>
          <a:endParaRPr lang="ka-GE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25113" y="4279507"/>
        <a:ext cx="8501583" cy="9163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EA45D-BC28-4323-A46D-BD3091C90D39}">
      <dsp:nvSpPr>
        <dsp:cNvPr id="0" name=""/>
        <dsp:cNvSpPr/>
      </dsp:nvSpPr>
      <dsp:spPr>
        <a:xfrm>
          <a:off x="0" y="288551"/>
          <a:ext cx="11081327" cy="1512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62F35-7559-4F55-BDF7-0F2F7DD47F66}">
      <dsp:nvSpPr>
        <dsp:cNvPr id="0" name=""/>
        <dsp:cNvSpPr/>
      </dsp:nvSpPr>
      <dsp:spPr>
        <a:xfrm>
          <a:off x="601865" y="440610"/>
          <a:ext cx="8482977" cy="10428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93" tIns="0" rIns="293193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ხელშეკრულების</a:t>
          </a:r>
          <a:r>
            <a:rPr lang="ka-GE" sz="1400" b="1" kern="1200" baseline="0" dirty="0" smtClean="0">
              <a:solidFill>
                <a:schemeClr val="accent1">
                  <a:lumMod val="50000"/>
                </a:schemeClr>
              </a:solidFill>
              <a:latin typeface="+mj-lt"/>
            </a:rPr>
            <a:t> პროექტს, მითითებას ხელშეკრულების შესრულების უზრუნველყოფის გარანტიაზე (არსებობის შემთხვევაში)</a:t>
          </a:r>
          <a:endParaRPr lang="ka-GE" sz="1400" b="1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652773" y="491518"/>
        <a:ext cx="8381161" cy="941031"/>
      </dsp:txXfrm>
    </dsp:sp>
    <dsp:sp modelId="{C83069EE-73E5-490C-A72C-27AB7AF157F3}">
      <dsp:nvSpPr>
        <dsp:cNvPr id="0" name=""/>
        <dsp:cNvSpPr/>
      </dsp:nvSpPr>
      <dsp:spPr>
        <a:xfrm>
          <a:off x="0" y="2098020"/>
          <a:ext cx="11081327" cy="1512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DCD5E-AA7B-4592-B422-223EBFE1279D}">
      <dsp:nvSpPr>
        <dsp:cNvPr id="0" name=""/>
        <dsp:cNvSpPr/>
      </dsp:nvSpPr>
      <dsp:spPr>
        <a:xfrm>
          <a:off x="595632" y="2338850"/>
          <a:ext cx="8575827" cy="9447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93" tIns="0" rIns="29319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err="1" smtClean="0">
              <a:solidFill>
                <a:schemeClr val="accent1">
                  <a:lumMod val="50000"/>
                </a:schemeClr>
              </a:solidFill>
            </a:rPr>
            <a:t>სატენდერო</a:t>
          </a:r>
          <a:r>
            <a:rPr lang="ka-GE" sz="1400" b="1" kern="1200" dirty="0" smtClean="0">
              <a:solidFill>
                <a:schemeClr val="accent1">
                  <a:lumMod val="50000"/>
                </a:schemeClr>
              </a:solidFill>
            </a:rPr>
            <a:t> კომისიის აპარატის იმ წევრის ვინაობასა და საკონტაქტო ინფორმაციას, რომელსაც უფლება აქვს, გასცეს ინფორმაცია და განმარტებები</a:t>
          </a:r>
          <a:endParaRPr lang="ka-GE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41753" y="2384971"/>
        <a:ext cx="8483585" cy="852551"/>
      </dsp:txXfrm>
    </dsp:sp>
    <dsp:sp modelId="{ADBF9213-76C3-4BA0-8CF6-811B223C978A}">
      <dsp:nvSpPr>
        <dsp:cNvPr id="0" name=""/>
        <dsp:cNvSpPr/>
      </dsp:nvSpPr>
      <dsp:spPr>
        <a:xfrm>
          <a:off x="0" y="4058057"/>
          <a:ext cx="11081327" cy="1512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4599A-108B-4D2E-89B6-C0B76B1ECBD3}">
      <dsp:nvSpPr>
        <dsp:cNvPr id="0" name=""/>
        <dsp:cNvSpPr/>
      </dsp:nvSpPr>
      <dsp:spPr>
        <a:xfrm>
          <a:off x="575541" y="4229935"/>
          <a:ext cx="8600727" cy="10154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93" tIns="0" rIns="293193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>
              <a:solidFill>
                <a:schemeClr val="accent1">
                  <a:lumMod val="50000"/>
                </a:schemeClr>
              </a:solidFill>
            </a:rPr>
            <a:t>მეთოდებს, რომლებითაც უნდა იყოს გაანგარიშებული </a:t>
          </a:r>
          <a:r>
            <a:rPr lang="ka-GE" sz="1400" b="1" kern="1200" dirty="0" err="1" smtClean="0">
              <a:solidFill>
                <a:schemeClr val="accent1">
                  <a:lumMod val="50000"/>
                </a:schemeClr>
              </a:solidFill>
            </a:rPr>
            <a:t>სატენდერო</a:t>
          </a:r>
          <a:r>
            <a:rPr lang="ka-GE" sz="1400" b="1" kern="1200" dirty="0" smtClean="0">
              <a:solidFill>
                <a:schemeClr val="accent1">
                  <a:lumMod val="50000"/>
                </a:schemeClr>
              </a:solidFill>
            </a:rPr>
            <a:t> წინადადების ღირებულება, იმის მითითებით, უნდა შეიცავდეს თუ არა იგი საქონლის, მომსახურების ან სამუშაოს ღირებულების გარდა სხვა ხარჯებსაც (ტრანსპორტირება, დაზღვევა, გადასახადები და სხვ.)</a:t>
          </a:r>
          <a:endParaRPr lang="ka-GE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25113" y="4279507"/>
        <a:ext cx="8501583" cy="9163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F9213-76C3-4BA0-8CF6-811B223C978A}">
      <dsp:nvSpPr>
        <dsp:cNvPr id="0" name=""/>
        <dsp:cNvSpPr/>
      </dsp:nvSpPr>
      <dsp:spPr>
        <a:xfrm>
          <a:off x="0" y="223847"/>
          <a:ext cx="11081327" cy="1310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4599A-108B-4D2E-89B6-C0B76B1ECBD3}">
      <dsp:nvSpPr>
        <dsp:cNvPr id="0" name=""/>
        <dsp:cNvSpPr/>
      </dsp:nvSpPr>
      <dsp:spPr>
        <a:xfrm>
          <a:off x="622643" y="437493"/>
          <a:ext cx="8725614" cy="96741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93" tIns="0" rIns="293193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>
              <a:solidFill>
                <a:schemeClr val="accent1">
                  <a:lumMod val="50000"/>
                </a:schemeClr>
              </a:solidFill>
            </a:rPr>
            <a:t>მიმწოდებელს უფლება აქვს, ტენდერის „გამოცხადებულია“ ეტაპზე, </a:t>
          </a:r>
          <a:r>
            <a:rPr lang="ka-GE" sz="1400" b="1" kern="1200" dirty="0" err="1" smtClean="0">
              <a:solidFill>
                <a:schemeClr val="accent1">
                  <a:lumMod val="50000"/>
                </a:schemeClr>
              </a:solidFill>
            </a:rPr>
            <a:t>სატენდერო</a:t>
          </a:r>
          <a:r>
            <a:rPr lang="ka-GE" sz="1400" b="1" kern="1200" dirty="0" smtClean="0">
              <a:solidFill>
                <a:schemeClr val="accent1">
                  <a:lumMod val="50000"/>
                </a:schemeClr>
              </a:solidFill>
            </a:rPr>
            <a:t> კომისიას მოსთხოვოს </a:t>
          </a:r>
          <a:r>
            <a:rPr lang="ka-GE" sz="1400" b="1" kern="1200" dirty="0" err="1" smtClean="0">
              <a:solidFill>
                <a:schemeClr val="accent1">
                  <a:lumMod val="50000"/>
                </a:schemeClr>
              </a:solidFill>
            </a:rPr>
            <a:t>სატენდერო</a:t>
          </a:r>
          <a:r>
            <a:rPr lang="ka-GE" sz="1400" b="1" kern="1200" dirty="0" smtClean="0">
              <a:solidFill>
                <a:schemeClr val="accent1">
                  <a:lumMod val="50000"/>
                </a:schemeClr>
              </a:solidFill>
            </a:rPr>
            <a:t> პირობების კონკრეტული ჩანაწერის განმარტება, </a:t>
          </a:r>
          <a:r>
            <a:rPr lang="ka-GE" sz="1400" b="1" kern="1200" dirty="0" err="1" smtClean="0">
              <a:solidFill>
                <a:schemeClr val="accent1">
                  <a:lumMod val="50000"/>
                </a:schemeClr>
              </a:solidFill>
            </a:rPr>
            <a:t>სატენდერო</a:t>
          </a:r>
          <a:r>
            <a:rPr lang="ka-GE" sz="1400" b="1" kern="1200" dirty="0" smtClean="0">
              <a:solidFill>
                <a:schemeClr val="accent1">
                  <a:lumMod val="50000"/>
                </a:schemeClr>
              </a:solidFill>
            </a:rPr>
            <a:t> კომისია ვალდებულია კითხვის დასმიდან არაუგვიანეს მომდევნო სამუშაო დღისა გააკეთოს შესაბამისი განმარტება;</a:t>
          </a:r>
          <a:endParaRPr lang="ka-GE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69868" y="484718"/>
        <a:ext cx="8631164" cy="872962"/>
      </dsp:txXfrm>
    </dsp:sp>
    <dsp:sp modelId="{3F523020-FDAC-4178-9377-C5783DBCB8F3}">
      <dsp:nvSpPr>
        <dsp:cNvPr id="0" name=""/>
        <dsp:cNvSpPr/>
      </dsp:nvSpPr>
      <dsp:spPr>
        <a:xfrm>
          <a:off x="0" y="2143545"/>
          <a:ext cx="11081327" cy="1310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11A76-7F64-4CA0-B748-B3FEA1674004}">
      <dsp:nvSpPr>
        <dsp:cNvPr id="0" name=""/>
        <dsp:cNvSpPr/>
      </dsp:nvSpPr>
      <dsp:spPr>
        <a:xfrm>
          <a:off x="587315" y="2225148"/>
          <a:ext cx="8751367" cy="10960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93" tIns="0" rIns="29319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a-GE" sz="1400" kern="1200" dirty="0">
            <a:solidFill>
              <a:schemeClr val="accent1">
                <a:lumMod val="50000"/>
              </a:schemeClr>
            </a:solidFill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>
              <a:solidFill>
                <a:schemeClr val="accent1">
                  <a:lumMod val="50000"/>
                </a:schemeClr>
              </a:solidFill>
            </a:rPr>
            <a:t>ყველაზე დაბალი ფასის მქონე პრეტენდენტს უფლება აქვს მოითხოვოს განმარტება სატენდერო კომისიის </a:t>
          </a:r>
          <a:r>
            <a:rPr lang="ka-GE" sz="1400" b="1" kern="1200" dirty="0" smtClean="0">
              <a:solidFill>
                <a:schemeClr val="accent1">
                  <a:lumMod val="50000"/>
                </a:schemeClr>
              </a:solidFill>
            </a:rPr>
            <a:t>გადაწყვეტილების/ქმედების თაობაზე, სტატუსის „წინადადებების მიღება დასრულებულია“ მინიჭებიდან ტენდერის სტატუსის „ხელშეკრულება დადებულია“ მინიჭებამდე;</a:t>
          </a:r>
          <a:endParaRPr lang="en-US" sz="1400" b="1" kern="1200" dirty="0">
            <a:solidFill>
              <a:schemeClr val="accent1">
                <a:lumMod val="50000"/>
              </a:schemeClr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a-GE" sz="1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40818" y="2278651"/>
        <a:ext cx="8644361" cy="989012"/>
      </dsp:txXfrm>
    </dsp:sp>
    <dsp:sp modelId="{6BA4EF47-E77B-4591-9FCC-163BCB4E35F2}">
      <dsp:nvSpPr>
        <dsp:cNvPr id="0" name=""/>
        <dsp:cNvSpPr/>
      </dsp:nvSpPr>
      <dsp:spPr>
        <a:xfrm>
          <a:off x="0" y="4027354"/>
          <a:ext cx="11081327" cy="1310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6162A-320F-4CC4-B6E1-1B492B9A7A01}">
      <dsp:nvSpPr>
        <dsp:cNvPr id="0" name=""/>
        <dsp:cNvSpPr/>
      </dsp:nvSpPr>
      <dsp:spPr>
        <a:xfrm>
          <a:off x="616415" y="4132720"/>
          <a:ext cx="8712194" cy="10601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93" tIns="0" rIns="293193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>
              <a:solidFill>
                <a:schemeClr val="accent1">
                  <a:lumMod val="50000"/>
                </a:schemeClr>
              </a:solidFill>
            </a:rPr>
            <a:t>მიმწოდებელს „კითხვა-პასუხის“ მოდულით სარგებლობის უფლება აქვს ხელშეკრულებისთვის ხელშეკრულების სტატუსის „შესრულებული ხელშეკრულება“ ან „შეუსრულებელი ხელშეკრულება“ მინიჭებამდე. ასეთ შემთხვევაში შემსყიდველი ორგანიზაცია ვალდებულია, გააკეთოს შესაბამისი განმარტება გონივრულ ვადაში.</a:t>
          </a:r>
          <a:endParaRPr lang="ka-GE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68166" y="4184471"/>
        <a:ext cx="8608692" cy="9566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094B7-D01E-44B2-A9E0-886EFAA8B411}">
      <dsp:nvSpPr>
        <dsp:cNvPr id="0" name=""/>
        <dsp:cNvSpPr/>
      </dsp:nvSpPr>
      <dsp:spPr>
        <a:xfrm rot="5400000">
          <a:off x="445100" y="725707"/>
          <a:ext cx="576447" cy="67407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DD77E1-F753-4BAA-957C-74B598E36F32}">
      <dsp:nvSpPr>
        <dsp:cNvPr id="0" name=""/>
        <dsp:cNvSpPr/>
      </dsp:nvSpPr>
      <dsp:spPr>
        <a:xfrm>
          <a:off x="78603" y="19334"/>
          <a:ext cx="1690906" cy="721289"/>
        </a:xfrm>
        <a:prstGeom prst="roundRect">
          <a:avLst>
            <a:gd name="adj" fmla="val 1667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/>
            <a:t>ტენდერი გამოცხადებულია</a:t>
          </a:r>
        </a:p>
      </dsp:txBody>
      <dsp:txXfrm>
        <a:off x="113820" y="54551"/>
        <a:ext cx="1620472" cy="650855"/>
      </dsp:txXfrm>
    </dsp:sp>
    <dsp:sp modelId="{7A130FE5-B1F6-4B60-BFAC-F8B8E3712119}">
      <dsp:nvSpPr>
        <dsp:cNvPr id="0" name=""/>
        <dsp:cNvSpPr/>
      </dsp:nvSpPr>
      <dsp:spPr>
        <a:xfrm>
          <a:off x="4844558" y="123617"/>
          <a:ext cx="549245" cy="278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E517D0-18C4-4C30-95FA-56D5ED30ED37}">
      <dsp:nvSpPr>
        <dsp:cNvPr id="0" name=""/>
        <dsp:cNvSpPr/>
      </dsp:nvSpPr>
      <dsp:spPr>
        <a:xfrm rot="5400000">
          <a:off x="1620667" y="1547648"/>
          <a:ext cx="595940" cy="67845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99B03C-021E-4AA8-854A-294D7E7720AB}">
      <dsp:nvSpPr>
        <dsp:cNvPr id="0" name=""/>
        <dsp:cNvSpPr/>
      </dsp:nvSpPr>
      <dsp:spPr>
        <a:xfrm>
          <a:off x="1124591" y="759471"/>
          <a:ext cx="1463086" cy="766694"/>
        </a:xfrm>
        <a:prstGeom prst="roundRect">
          <a:avLst>
            <a:gd name="adj" fmla="val 1667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/>
            <a:t>წინადადებების მიღება დაწყებულია</a:t>
          </a:r>
        </a:p>
      </dsp:txBody>
      <dsp:txXfrm>
        <a:off x="1162025" y="796905"/>
        <a:ext cx="1388218" cy="691826"/>
      </dsp:txXfrm>
    </dsp:sp>
    <dsp:sp modelId="{945915AD-DBC5-4B19-93F0-AFD39AA081B4}">
      <dsp:nvSpPr>
        <dsp:cNvPr id="0" name=""/>
        <dsp:cNvSpPr/>
      </dsp:nvSpPr>
      <dsp:spPr>
        <a:xfrm>
          <a:off x="4501106" y="923216"/>
          <a:ext cx="729641" cy="567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A24737-0CB5-49DF-9D7D-F04B52D09C80}">
      <dsp:nvSpPr>
        <dsp:cNvPr id="0" name=""/>
        <dsp:cNvSpPr/>
      </dsp:nvSpPr>
      <dsp:spPr>
        <a:xfrm rot="5400000">
          <a:off x="2669645" y="2454495"/>
          <a:ext cx="595940" cy="67845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D4B2E2-A9D1-4D0E-8C7B-C1A2F324D2DA}">
      <dsp:nvSpPr>
        <dsp:cNvPr id="0" name=""/>
        <dsp:cNvSpPr/>
      </dsp:nvSpPr>
      <dsp:spPr>
        <a:xfrm>
          <a:off x="2269867" y="1561796"/>
          <a:ext cx="1598379" cy="850461"/>
        </a:xfrm>
        <a:prstGeom prst="roundRect">
          <a:avLst>
            <a:gd name="adj" fmla="val 1667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/>
            <a:t>წინადადებების მიღება დასრულებულია</a:t>
          </a:r>
        </a:p>
      </dsp:txBody>
      <dsp:txXfrm>
        <a:off x="2311391" y="1603320"/>
        <a:ext cx="1515331" cy="767413"/>
      </dsp:txXfrm>
    </dsp:sp>
    <dsp:sp modelId="{885ECA22-73CF-4D9E-B026-E25C28A217BC}">
      <dsp:nvSpPr>
        <dsp:cNvPr id="0" name=""/>
        <dsp:cNvSpPr/>
      </dsp:nvSpPr>
      <dsp:spPr>
        <a:xfrm>
          <a:off x="5522274" y="1786160"/>
          <a:ext cx="729641" cy="567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9290E-FBC9-4172-88E9-9B107141A92E}">
      <dsp:nvSpPr>
        <dsp:cNvPr id="0" name=""/>
        <dsp:cNvSpPr/>
      </dsp:nvSpPr>
      <dsp:spPr>
        <a:xfrm rot="5400000">
          <a:off x="4081472" y="3189756"/>
          <a:ext cx="595940" cy="67845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4EAAE-C51A-42A0-8A95-A3B82685FF2C}">
      <dsp:nvSpPr>
        <dsp:cNvPr id="0" name=""/>
        <dsp:cNvSpPr/>
      </dsp:nvSpPr>
      <dsp:spPr>
        <a:xfrm>
          <a:off x="3349803" y="2409417"/>
          <a:ext cx="1803045" cy="787311"/>
        </a:xfrm>
        <a:prstGeom prst="roundRect">
          <a:avLst>
            <a:gd name="adj" fmla="val 1667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/>
            <a:t>შერჩევა/შეფასება</a:t>
          </a:r>
        </a:p>
      </dsp:txBody>
      <dsp:txXfrm>
        <a:off x="3388243" y="2447857"/>
        <a:ext cx="1726165" cy="710431"/>
      </dsp:txXfrm>
    </dsp:sp>
    <dsp:sp modelId="{3CF591B4-91F7-4B60-B1F6-2CE37C4D0AC2}">
      <dsp:nvSpPr>
        <dsp:cNvPr id="0" name=""/>
        <dsp:cNvSpPr/>
      </dsp:nvSpPr>
      <dsp:spPr>
        <a:xfrm>
          <a:off x="6578129" y="2617528"/>
          <a:ext cx="729641" cy="567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265ECB-2C53-42C3-8D28-6B71A1EFBB9B}">
      <dsp:nvSpPr>
        <dsp:cNvPr id="0" name=""/>
        <dsp:cNvSpPr/>
      </dsp:nvSpPr>
      <dsp:spPr>
        <a:xfrm rot="5400000">
          <a:off x="5335263" y="4063745"/>
          <a:ext cx="595940" cy="67845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DF78EC-3467-4F44-BAF3-80257E7EB39F}">
      <dsp:nvSpPr>
        <dsp:cNvPr id="0" name=""/>
        <dsp:cNvSpPr/>
      </dsp:nvSpPr>
      <dsp:spPr>
        <a:xfrm>
          <a:off x="4801099" y="3196729"/>
          <a:ext cx="1640414" cy="804234"/>
        </a:xfrm>
        <a:prstGeom prst="roundRect">
          <a:avLst>
            <a:gd name="adj" fmla="val 1667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/>
            <a:t>გამარჯვებული გამოვლენილია</a:t>
          </a:r>
        </a:p>
      </dsp:txBody>
      <dsp:txXfrm>
        <a:off x="4840366" y="3235996"/>
        <a:ext cx="1561880" cy="725700"/>
      </dsp:txXfrm>
    </dsp:sp>
    <dsp:sp modelId="{73796F1C-8694-41B0-B791-7AA3298D24FA}">
      <dsp:nvSpPr>
        <dsp:cNvPr id="0" name=""/>
        <dsp:cNvSpPr/>
      </dsp:nvSpPr>
      <dsp:spPr>
        <a:xfrm>
          <a:off x="7450335" y="3457358"/>
          <a:ext cx="729641" cy="567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73DEDF-70A2-4607-AE41-FA90BC8A290F}">
      <dsp:nvSpPr>
        <dsp:cNvPr id="0" name=""/>
        <dsp:cNvSpPr/>
      </dsp:nvSpPr>
      <dsp:spPr>
        <a:xfrm rot="5400000">
          <a:off x="6822051" y="4927415"/>
          <a:ext cx="595940" cy="67845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96C950-0A87-4A93-B25C-55751911ADD6}">
      <dsp:nvSpPr>
        <dsp:cNvPr id="0" name=""/>
        <dsp:cNvSpPr/>
      </dsp:nvSpPr>
      <dsp:spPr>
        <a:xfrm>
          <a:off x="6052314" y="4028455"/>
          <a:ext cx="1738789" cy="872258"/>
        </a:xfrm>
        <a:prstGeom prst="roundRect">
          <a:avLst>
            <a:gd name="adj" fmla="val 1667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/>
            <a:t>მიმდინარეობს ხელშეკრულების მომზადება</a:t>
          </a:r>
        </a:p>
      </dsp:txBody>
      <dsp:txXfrm>
        <a:off x="6094902" y="4071043"/>
        <a:ext cx="1653613" cy="787082"/>
      </dsp:txXfrm>
    </dsp:sp>
    <dsp:sp modelId="{E99AF134-BAEF-4BC4-A096-3EF59823B99F}">
      <dsp:nvSpPr>
        <dsp:cNvPr id="0" name=""/>
        <dsp:cNvSpPr/>
      </dsp:nvSpPr>
      <dsp:spPr>
        <a:xfrm>
          <a:off x="8453044" y="4331200"/>
          <a:ext cx="729641" cy="567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2F866-2BEF-473D-815B-5C3A3F3DFB08}">
      <dsp:nvSpPr>
        <dsp:cNvPr id="0" name=""/>
        <dsp:cNvSpPr/>
      </dsp:nvSpPr>
      <dsp:spPr>
        <a:xfrm>
          <a:off x="7518478" y="4928111"/>
          <a:ext cx="1842000" cy="860215"/>
        </a:xfrm>
        <a:prstGeom prst="roundRect">
          <a:avLst>
            <a:gd name="adj" fmla="val 1667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kern="1200" dirty="0"/>
            <a:t>ხელშეკრულება დადებულია</a:t>
          </a:r>
        </a:p>
      </dsp:txBody>
      <dsp:txXfrm>
        <a:off x="7560478" y="4970111"/>
        <a:ext cx="1758000" cy="7762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EA45D-BC28-4323-A46D-BD3091C90D39}">
      <dsp:nvSpPr>
        <dsp:cNvPr id="0" name=""/>
        <dsp:cNvSpPr/>
      </dsp:nvSpPr>
      <dsp:spPr>
        <a:xfrm>
          <a:off x="0" y="371999"/>
          <a:ext cx="11573166" cy="88757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62F35-7559-4F55-BDF7-0F2F7DD47F66}">
      <dsp:nvSpPr>
        <dsp:cNvPr id="0" name=""/>
        <dsp:cNvSpPr/>
      </dsp:nvSpPr>
      <dsp:spPr>
        <a:xfrm>
          <a:off x="628538" y="516217"/>
          <a:ext cx="9258555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>
              <a:solidFill>
                <a:schemeClr val="accent1">
                  <a:lumMod val="50000"/>
                </a:schemeClr>
              </a:solidFill>
            </a:rPr>
            <a:t>სავალდებულოა მხოლოდ იმ შემთხვევაში, თუ ხელშეკრულების </a:t>
          </a:r>
          <a:r>
            <a:rPr lang="ka-GE" sz="1400" b="1" kern="1200" dirty="0" smtClean="0">
              <a:solidFill>
                <a:schemeClr val="accent1">
                  <a:lumMod val="50000"/>
                </a:schemeClr>
              </a:solidFill>
            </a:rPr>
            <a:t>ღირებულება </a:t>
          </a:r>
          <a:r>
            <a:rPr lang="ka-GE" sz="1400" b="1" kern="1200" dirty="0">
              <a:solidFill>
                <a:schemeClr val="accent1">
                  <a:lumMod val="50000"/>
                </a:schemeClr>
              </a:solidFill>
            </a:rPr>
            <a:t>შეადგენს ან აღემატება 200 000 </a:t>
          </a:r>
          <a:r>
            <a:rPr lang="ka-GE" sz="1400" b="1" kern="1200" dirty="0" smtClean="0">
              <a:solidFill>
                <a:schemeClr val="accent1">
                  <a:lumMod val="50000"/>
                </a:schemeClr>
              </a:solidFill>
            </a:rPr>
            <a:t>ლარს;</a:t>
          </a:r>
          <a:endParaRPr lang="ka-GE" sz="1400" b="1" kern="1200" dirty="0"/>
        </a:p>
      </dsp:txBody>
      <dsp:txXfrm>
        <a:off x="658800" y="546479"/>
        <a:ext cx="9198031" cy="559396"/>
      </dsp:txXfrm>
    </dsp:sp>
    <dsp:sp modelId="{ADBF9213-76C3-4BA0-8CF6-811B223C978A}">
      <dsp:nvSpPr>
        <dsp:cNvPr id="0" name=""/>
        <dsp:cNvSpPr/>
      </dsp:nvSpPr>
      <dsp:spPr>
        <a:xfrm>
          <a:off x="0" y="1639321"/>
          <a:ext cx="11573166" cy="78580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4599A-108B-4D2E-89B6-C0B76B1ECBD3}">
      <dsp:nvSpPr>
        <dsp:cNvPr id="0" name=""/>
        <dsp:cNvSpPr/>
      </dsp:nvSpPr>
      <dsp:spPr>
        <a:xfrm>
          <a:off x="670103" y="1736425"/>
          <a:ext cx="9198444" cy="5763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a-GE" sz="1400" b="1" kern="1200" dirty="0" smtClean="0">
            <a:solidFill>
              <a:schemeClr val="accent1">
                <a:lumMod val="50000"/>
              </a:schemeClr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>
              <a:solidFill>
                <a:schemeClr val="accent1">
                  <a:lumMod val="50000"/>
                </a:schemeClr>
              </a:solidFill>
            </a:rPr>
            <a:t>დაუშვებელია მოთხოვნა თუ პრეტენდენტის ფასი ნაკლებია 200 000 ლარზე;</a:t>
          </a:r>
          <a:endParaRPr lang="en-US" sz="1400" b="1" kern="1200" dirty="0" smtClean="0">
            <a:solidFill>
              <a:schemeClr val="accent1">
                <a:lumMod val="50000"/>
              </a:schemeClr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a-GE" sz="1400" b="1" kern="1200" dirty="0"/>
        </a:p>
      </dsp:txBody>
      <dsp:txXfrm>
        <a:off x="698236" y="1764558"/>
        <a:ext cx="9142178" cy="520036"/>
      </dsp:txXfrm>
    </dsp:sp>
    <dsp:sp modelId="{3F523020-FDAC-4178-9377-C5783DBCB8F3}">
      <dsp:nvSpPr>
        <dsp:cNvPr id="0" name=""/>
        <dsp:cNvSpPr/>
      </dsp:nvSpPr>
      <dsp:spPr>
        <a:xfrm>
          <a:off x="0" y="2922620"/>
          <a:ext cx="11573166" cy="100173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11A76-7F64-4CA0-B748-B3FEA1674004}">
      <dsp:nvSpPr>
        <dsp:cNvPr id="0" name=""/>
        <dsp:cNvSpPr/>
      </dsp:nvSpPr>
      <dsp:spPr>
        <a:xfrm>
          <a:off x="719972" y="2994414"/>
          <a:ext cx="9227285" cy="8750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>
              <a:solidFill>
                <a:schemeClr val="accent1">
                  <a:lumMod val="50000"/>
                </a:schemeClr>
              </a:solidFill>
            </a:rPr>
            <a:t>პროცენტული ოდენობა: საქონლის ან მომსახურების შემთხვევაში - 2%-დან 5%-ის ჩათვლით, ხოლო გამარჯვებული პრეტენდენტის მიერ ელექტრონული ვაჭრობის შედეგად დაფიქსირებული წინადადების საბოლოო ფასი თუ 20%-ით ან მეტით ნაკლებია შესყიდვის ობიექტის სავარაუდო ღირებულებაზე - 5%-დან 10%-ის ჩათვლით.</a:t>
          </a:r>
          <a:endParaRPr lang="ka-GE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762689" y="3037131"/>
        <a:ext cx="9141851" cy="789626"/>
      </dsp:txXfrm>
    </dsp:sp>
    <dsp:sp modelId="{6BA4EF47-E77B-4591-9FCC-163BCB4E35F2}">
      <dsp:nvSpPr>
        <dsp:cNvPr id="0" name=""/>
        <dsp:cNvSpPr/>
      </dsp:nvSpPr>
      <dsp:spPr>
        <a:xfrm>
          <a:off x="0" y="4412957"/>
          <a:ext cx="11573166" cy="94105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6162A-320F-4CC4-B6E1-1B492B9A7A01}">
      <dsp:nvSpPr>
        <dsp:cNvPr id="0" name=""/>
        <dsp:cNvSpPr/>
      </dsp:nvSpPr>
      <dsp:spPr>
        <a:xfrm>
          <a:off x="753222" y="4463007"/>
          <a:ext cx="9224368" cy="6953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>
              <a:solidFill>
                <a:schemeClr val="accent1">
                  <a:lumMod val="50000"/>
                </a:schemeClr>
              </a:solidFill>
            </a:rPr>
            <a:t>სამუშაოს შემთხვევაში 2%-დან 10%-ის </a:t>
          </a:r>
          <a:r>
            <a:rPr lang="ka-GE" sz="1400" b="1" kern="1200" dirty="0" smtClean="0">
              <a:solidFill>
                <a:schemeClr val="accent1">
                  <a:lumMod val="50000"/>
                </a:schemeClr>
              </a:solidFill>
            </a:rPr>
            <a:t>ჩათვლით</a:t>
          </a:r>
          <a:r>
            <a:rPr lang="en-GB" sz="1400" b="1" kern="1200" dirty="0" smtClean="0">
              <a:solidFill>
                <a:schemeClr val="accent1">
                  <a:lumMod val="50000"/>
                </a:schemeClr>
              </a:solidFill>
            </a:rPr>
            <a:t>;</a:t>
          </a:r>
          <a:r>
            <a:rPr lang="ka-GE" sz="1400" b="1" kern="1200" dirty="0" smtClean="0">
              <a:solidFill>
                <a:schemeClr val="accent1">
                  <a:lumMod val="50000"/>
                </a:schemeClr>
              </a:solidFill>
            </a:rPr>
            <a:t> 20%-ით ან მეტით კლების შემთხვევაში – 10%-დან 20%-ის ჩათვლით.“</a:t>
          </a:r>
          <a:endParaRPr lang="ka-GE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787166" y="4496951"/>
        <a:ext cx="9156480" cy="6274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EA45D-BC28-4323-A46D-BD3091C90D39}">
      <dsp:nvSpPr>
        <dsp:cNvPr id="0" name=""/>
        <dsp:cNvSpPr/>
      </dsp:nvSpPr>
      <dsp:spPr>
        <a:xfrm>
          <a:off x="0" y="671863"/>
          <a:ext cx="11573166" cy="128190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62F35-7559-4F55-BDF7-0F2F7DD47F66}">
      <dsp:nvSpPr>
        <dsp:cNvPr id="0" name=""/>
        <dsp:cNvSpPr/>
      </dsp:nvSpPr>
      <dsp:spPr>
        <a:xfrm>
          <a:off x="686728" y="825016"/>
          <a:ext cx="9258555" cy="97557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>
              <a:solidFill>
                <a:schemeClr val="accent1">
                  <a:lumMod val="50000"/>
                </a:schemeClr>
              </a:solidFill>
            </a:rPr>
            <a:t>შემსყიდველი ორგანიზაციის გადაწყვეტილებით, ხელშეკრულების შესრულების უზრუნველყოფის გარანტიის წარდგენისგან შესაძლებელია გათავისუფლდეს გამარჯვებული პრეტენდენტი მისი საქმიანი რეპუტაციისა და ცნობადობის გათვალისწინებით, აგრეთვე თეთრ სიაში რეგისტრირებული მიმწოდებელი </a:t>
          </a:r>
          <a:r>
            <a:rPr lang="ka-GE" sz="1200" b="1" kern="1200" dirty="0" smtClean="0">
              <a:solidFill>
                <a:srgbClr val="FF0000"/>
              </a:solidFill>
            </a:rPr>
            <a:t>(პირობები და შესაძლებლობა მითითებული უნდა იყოს </a:t>
          </a:r>
          <a:r>
            <a:rPr lang="ka-GE" sz="1200" b="1" kern="1200" dirty="0" err="1" smtClean="0">
              <a:solidFill>
                <a:srgbClr val="FF0000"/>
              </a:solidFill>
            </a:rPr>
            <a:t>სატენდერო</a:t>
          </a:r>
          <a:r>
            <a:rPr lang="ka-GE" sz="1200" b="1" kern="1200" dirty="0" smtClean="0">
              <a:solidFill>
                <a:srgbClr val="FF0000"/>
              </a:solidFill>
            </a:rPr>
            <a:t> დოკუმენტაციაში)</a:t>
          </a:r>
          <a:endParaRPr lang="ka-GE" sz="1200" b="1" kern="1200" dirty="0">
            <a:solidFill>
              <a:srgbClr val="FF0000"/>
            </a:solidFill>
          </a:endParaRPr>
        </a:p>
      </dsp:txBody>
      <dsp:txXfrm>
        <a:off x="734352" y="872640"/>
        <a:ext cx="9163307" cy="880329"/>
      </dsp:txXfrm>
    </dsp:sp>
    <dsp:sp modelId="{ADBF9213-76C3-4BA0-8CF6-811B223C978A}">
      <dsp:nvSpPr>
        <dsp:cNvPr id="0" name=""/>
        <dsp:cNvSpPr/>
      </dsp:nvSpPr>
      <dsp:spPr>
        <a:xfrm>
          <a:off x="0" y="2595137"/>
          <a:ext cx="11573166" cy="124973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4599A-108B-4D2E-89B6-C0B76B1ECBD3}">
      <dsp:nvSpPr>
        <dsp:cNvPr id="0" name=""/>
        <dsp:cNvSpPr/>
      </dsp:nvSpPr>
      <dsp:spPr>
        <a:xfrm>
          <a:off x="645163" y="2750542"/>
          <a:ext cx="9346211" cy="10062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>
              <a:solidFill>
                <a:schemeClr val="accent1">
                  <a:lumMod val="50000"/>
                </a:schemeClr>
              </a:solidFill>
            </a:rPr>
            <a:t>თეთრ სიაში რეგისტრირებული მიმწოდებელი შემსყიდველ ორგანიზაციას წარუდგენს მოთხოვნილი ოდენობის ხელშეკრულების შესრულების უზრუნველყოფის გარანტიის ნახევარს. </a:t>
          </a:r>
          <a:endParaRPr lang="en-US" sz="1400" b="1" kern="1200" dirty="0" smtClean="0">
            <a:solidFill>
              <a:schemeClr val="accent1">
                <a:lumMod val="50000"/>
              </a:schemeClr>
            </a:solidFill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a-GE" sz="1400" b="1" kern="1200" dirty="0" smtClean="0">
            <a:solidFill>
              <a:schemeClr val="accent1">
                <a:lumMod val="50000"/>
              </a:schemeClr>
            </a:solidFill>
          </a:endParaRPr>
        </a:p>
      </dsp:txBody>
      <dsp:txXfrm>
        <a:off x="694285" y="2799664"/>
        <a:ext cx="9247967" cy="908035"/>
      </dsp:txXfrm>
    </dsp:sp>
    <dsp:sp modelId="{6BA4EF47-E77B-4591-9FCC-163BCB4E35F2}">
      <dsp:nvSpPr>
        <dsp:cNvPr id="0" name=""/>
        <dsp:cNvSpPr/>
      </dsp:nvSpPr>
      <dsp:spPr>
        <a:xfrm>
          <a:off x="0" y="4331398"/>
          <a:ext cx="11573166" cy="103067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6162A-320F-4CC4-B6E1-1B492B9A7A01}">
      <dsp:nvSpPr>
        <dsp:cNvPr id="0" name=""/>
        <dsp:cNvSpPr/>
      </dsp:nvSpPr>
      <dsp:spPr>
        <a:xfrm>
          <a:off x="753222" y="4386213"/>
          <a:ext cx="9224368" cy="7615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>
              <a:solidFill>
                <a:schemeClr val="accent1">
                  <a:lumMod val="50000"/>
                </a:schemeClr>
              </a:solidFill>
            </a:rPr>
            <a:t>ხელშეკრულების შესრულების უზრუნველყოფის გარანტია შემსყიდველ ორგანიზაციას, წარედგინება ხელშეკრულების დადებამდე. (ელექტრონული დოკუმენტის ფორმით წარდგენის შემთხვევა). </a:t>
          </a:r>
          <a:endParaRPr lang="ka-GE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790399" y="4423390"/>
        <a:ext cx="9150014" cy="68722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EA45D-BC28-4323-A46D-BD3091C90D39}">
      <dsp:nvSpPr>
        <dsp:cNvPr id="0" name=""/>
        <dsp:cNvSpPr/>
      </dsp:nvSpPr>
      <dsp:spPr>
        <a:xfrm>
          <a:off x="0" y="379275"/>
          <a:ext cx="11573166" cy="87354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62F35-7559-4F55-BDF7-0F2F7DD47F66}">
      <dsp:nvSpPr>
        <dsp:cNvPr id="0" name=""/>
        <dsp:cNvSpPr/>
      </dsp:nvSpPr>
      <dsp:spPr>
        <a:xfrm>
          <a:off x="769847" y="461140"/>
          <a:ext cx="9258555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>
              <a:solidFill>
                <a:schemeClr val="accent1">
                  <a:lumMod val="50000"/>
                </a:schemeClr>
              </a:solidFill>
            </a:rPr>
            <a:t>წინასწარი ანგარიშსწორების შემთხვევაში მიმწოდებელი ვალდებულია, შემსყიდველ ორგანიზაციას წარუდგინოს წინასწარ გადასახდელი თანხის იდენტური ოდენობის გარანტია;</a:t>
          </a:r>
          <a:endParaRPr lang="ka-GE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798668" y="489961"/>
        <a:ext cx="9200913" cy="532758"/>
      </dsp:txXfrm>
    </dsp:sp>
    <dsp:sp modelId="{ADBF9213-76C3-4BA0-8CF6-811B223C978A}">
      <dsp:nvSpPr>
        <dsp:cNvPr id="0" name=""/>
        <dsp:cNvSpPr/>
      </dsp:nvSpPr>
      <dsp:spPr>
        <a:xfrm>
          <a:off x="0" y="1656023"/>
          <a:ext cx="11573166" cy="93001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4599A-108B-4D2E-89B6-C0B76B1ECBD3}">
      <dsp:nvSpPr>
        <dsp:cNvPr id="0" name=""/>
        <dsp:cNvSpPr/>
      </dsp:nvSpPr>
      <dsp:spPr>
        <a:xfrm>
          <a:off x="803102" y="1760134"/>
          <a:ext cx="9258555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 smtClean="0">
              <a:solidFill>
                <a:schemeClr val="accent1">
                  <a:lumMod val="50000"/>
                </a:schemeClr>
              </a:solidFill>
            </a:rPr>
            <a:t>წინასწარ გადასახდელი თანხის შესაბამისი ოდენობის გარანტია შემსყიდველ ორგანიზაციას წარედგინება მატერიალური დოკუმენტის ფორმით ან/და ელექტრონული სისტემის საშუალებით;</a:t>
          </a:r>
          <a:endParaRPr lang="ka-GE" sz="1400" b="1" kern="1200" dirty="0"/>
        </a:p>
      </dsp:txBody>
      <dsp:txXfrm>
        <a:off x="831923" y="1788955"/>
        <a:ext cx="9200913" cy="532758"/>
      </dsp:txXfrm>
    </dsp:sp>
    <dsp:sp modelId="{3F523020-FDAC-4178-9377-C5783DBCB8F3}">
      <dsp:nvSpPr>
        <dsp:cNvPr id="0" name=""/>
        <dsp:cNvSpPr/>
      </dsp:nvSpPr>
      <dsp:spPr>
        <a:xfrm>
          <a:off x="0" y="2989239"/>
          <a:ext cx="11573166" cy="71888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11A76-7F64-4CA0-B748-B3FEA1674004}">
      <dsp:nvSpPr>
        <dsp:cNvPr id="0" name=""/>
        <dsp:cNvSpPr/>
      </dsp:nvSpPr>
      <dsp:spPr>
        <a:xfrm>
          <a:off x="836352" y="3047328"/>
          <a:ext cx="9177057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>
              <a:solidFill>
                <a:schemeClr val="accent5">
                  <a:lumMod val="50000"/>
                </a:schemeClr>
              </a:solidFill>
            </a:rPr>
            <a:t>თეთრ სიაში დარეგისტრირებული </a:t>
          </a:r>
          <a:r>
            <a:rPr lang="ka-GE" sz="1400" b="1" kern="1200" dirty="0" smtClean="0">
              <a:solidFill>
                <a:schemeClr val="accent5">
                  <a:lumMod val="50000"/>
                </a:schemeClr>
              </a:solidFill>
            </a:rPr>
            <a:t>მიმწოდებელი შემსყიდველ ორგანიზაციას წარუდგენს წინასწარ გადასახდელი თანხის 60%-ის ოდენობის გარანტიას (2027 წლის პირველ იანვრამდე);</a:t>
          </a:r>
          <a:endParaRPr lang="ka-GE" sz="14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865173" y="3076149"/>
        <a:ext cx="9119415" cy="532758"/>
      </dsp:txXfrm>
    </dsp:sp>
    <dsp:sp modelId="{6BA4EF47-E77B-4591-9FCC-163BCB4E35F2}">
      <dsp:nvSpPr>
        <dsp:cNvPr id="0" name=""/>
        <dsp:cNvSpPr/>
      </dsp:nvSpPr>
      <dsp:spPr>
        <a:xfrm>
          <a:off x="0" y="4122651"/>
          <a:ext cx="11573166" cy="105969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6162A-320F-4CC4-B6E1-1B492B9A7A01}">
      <dsp:nvSpPr>
        <dsp:cNvPr id="0" name=""/>
        <dsp:cNvSpPr/>
      </dsp:nvSpPr>
      <dsp:spPr>
        <a:xfrm>
          <a:off x="711662" y="4208180"/>
          <a:ext cx="9258555" cy="8760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7" tIns="0" rIns="3062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>
              <a:solidFill>
                <a:schemeClr val="accent5">
                  <a:lumMod val="50000"/>
                </a:schemeClr>
              </a:solidFill>
            </a:rPr>
            <a:t>წინასწარი </a:t>
          </a:r>
          <a:r>
            <a:rPr lang="ka-GE" sz="1400" b="1" kern="1200" dirty="0" smtClean="0">
              <a:solidFill>
                <a:schemeClr val="accent5">
                  <a:lumMod val="50000"/>
                </a:schemeClr>
              </a:solidFill>
            </a:rPr>
            <a:t>ანგარიშსწორების საბანკო </a:t>
          </a:r>
          <a:r>
            <a:rPr lang="ka-GE" sz="1400" b="1" kern="1200" dirty="0">
              <a:solidFill>
                <a:schemeClr val="accent5">
                  <a:lumMod val="50000"/>
                </a:schemeClr>
              </a:solidFill>
            </a:rPr>
            <a:t>გარანტის წარმოდგენის </a:t>
          </a:r>
          <a:r>
            <a:rPr lang="ka-GE" sz="1400" b="1" kern="1200" dirty="0" smtClean="0">
              <a:solidFill>
                <a:schemeClr val="accent5">
                  <a:lumMod val="50000"/>
                </a:schemeClr>
              </a:solidFill>
            </a:rPr>
            <a:t>გარეშე განხორციელების </a:t>
          </a:r>
          <a:r>
            <a:rPr lang="ka-GE" sz="1400" b="1" kern="1200" dirty="0" smtClean="0">
              <a:solidFill>
                <a:schemeClr val="accent5">
                  <a:lumMod val="50000"/>
                </a:schemeClr>
              </a:solidFill>
            </a:rPr>
            <a:t>შემთხვევები</a:t>
          </a:r>
          <a:r>
            <a:rPr lang="en-GB" sz="1400" b="1" kern="1200" dirty="0" smtClean="0">
              <a:solidFill>
                <a:schemeClr val="accent5">
                  <a:lumMod val="50000"/>
                </a:schemeClr>
              </a:solidFill>
            </a:rPr>
            <a:t>. </a:t>
          </a:r>
          <a:r>
            <a:rPr lang="ka-GE" sz="1400" b="1" kern="1200" dirty="0" smtClean="0">
              <a:solidFill>
                <a:schemeClr val="accent5">
                  <a:lumMod val="50000"/>
                </a:schemeClr>
              </a:solidFill>
            </a:rPr>
            <a:t>ასევე, სამუშაოს შემთხვევაში 20%-ით ან მეტით კლების შემთხვევაში </a:t>
          </a:r>
          <a:r>
            <a:rPr lang="ka-GE" sz="1400" b="1" kern="1200" dirty="0" err="1" smtClean="0">
              <a:solidFill>
                <a:schemeClr val="accent5">
                  <a:lumMod val="50000"/>
                </a:schemeClr>
              </a:solidFill>
            </a:rPr>
            <a:t>სატენდერო</a:t>
          </a:r>
          <a:r>
            <a:rPr lang="ka-GE" sz="1400" b="1" kern="1200" dirty="0" smtClean="0">
              <a:solidFill>
                <a:schemeClr val="accent5">
                  <a:lumMod val="50000"/>
                </a:schemeClr>
              </a:solidFill>
            </a:rPr>
            <a:t> პირობით განსაზღვრული ოდენობის შემცირება 50-ით ან საერთოდ გაუთვალისწინებლობა.</a:t>
          </a:r>
          <a:endParaRPr lang="ka-GE" sz="14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754427" y="4250945"/>
        <a:ext cx="9173025" cy="7905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EA45D-BC28-4323-A46D-BD3091C90D39}">
      <dsp:nvSpPr>
        <dsp:cNvPr id="0" name=""/>
        <dsp:cNvSpPr/>
      </dsp:nvSpPr>
      <dsp:spPr>
        <a:xfrm>
          <a:off x="0" y="248969"/>
          <a:ext cx="11081327" cy="579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62F35-7559-4F55-BDF7-0F2F7DD47F66}">
      <dsp:nvSpPr>
        <dsp:cNvPr id="0" name=""/>
        <dsp:cNvSpPr/>
      </dsp:nvSpPr>
      <dsp:spPr>
        <a:xfrm>
          <a:off x="612254" y="264205"/>
          <a:ext cx="8767889" cy="52909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93" tIns="0" rIns="29319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>
              <a:solidFill>
                <a:schemeClr val="accent1">
                  <a:lumMod val="50000"/>
                </a:schemeClr>
              </a:solidFill>
            </a:rPr>
            <a:t>ხელშეკრულება ფორმდება წერილობითი ფორმით;</a:t>
          </a:r>
        </a:p>
      </dsp:txBody>
      <dsp:txXfrm>
        <a:off x="638082" y="290033"/>
        <a:ext cx="8716233" cy="477437"/>
      </dsp:txXfrm>
    </dsp:sp>
    <dsp:sp modelId="{C83069EE-73E5-490C-A72C-27AB7AF157F3}">
      <dsp:nvSpPr>
        <dsp:cNvPr id="0" name=""/>
        <dsp:cNvSpPr/>
      </dsp:nvSpPr>
      <dsp:spPr>
        <a:xfrm>
          <a:off x="0" y="1161627"/>
          <a:ext cx="11081327" cy="97711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DCD5E-AA7B-4592-B422-223EBFE1279D}">
      <dsp:nvSpPr>
        <dsp:cNvPr id="0" name=""/>
        <dsp:cNvSpPr/>
      </dsp:nvSpPr>
      <dsp:spPr>
        <a:xfrm>
          <a:off x="612409" y="1325355"/>
          <a:ext cx="8846699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93" tIns="0" rIns="29319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>
              <a:solidFill>
                <a:schemeClr val="accent1">
                  <a:lumMod val="50000"/>
                </a:schemeClr>
              </a:solidFill>
            </a:rPr>
            <a:t>ხელშეკრულების უცხოურ ენაზე დადების შემთხვევაში უნდა ითარგმნოს ქართულ ენაზე;</a:t>
          </a:r>
        </a:p>
      </dsp:txBody>
      <dsp:txXfrm>
        <a:off x="645553" y="1358499"/>
        <a:ext cx="8780411" cy="612672"/>
      </dsp:txXfrm>
    </dsp:sp>
    <dsp:sp modelId="{ADBF9213-76C3-4BA0-8CF6-811B223C978A}">
      <dsp:nvSpPr>
        <dsp:cNvPr id="0" name=""/>
        <dsp:cNvSpPr/>
      </dsp:nvSpPr>
      <dsp:spPr>
        <a:xfrm>
          <a:off x="0" y="2442233"/>
          <a:ext cx="11081327" cy="81546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4599A-108B-4D2E-89B6-C0B76B1ECBD3}">
      <dsp:nvSpPr>
        <dsp:cNvPr id="0" name=""/>
        <dsp:cNvSpPr/>
      </dsp:nvSpPr>
      <dsp:spPr>
        <a:xfrm>
          <a:off x="645503" y="2584757"/>
          <a:ext cx="8809466" cy="5646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93" tIns="0" rIns="29319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>
              <a:solidFill>
                <a:schemeClr val="accent1">
                  <a:lumMod val="50000"/>
                </a:schemeClr>
              </a:solidFill>
            </a:rPr>
            <a:t>ხელშეკრულება იდება ხელშეკრულების პროექტის საფუძველზე, სატენდერო პირობებისა და გამარჯვებული პრეტენდენტის სატენდერო წინადადების შესაბამისად;</a:t>
          </a:r>
        </a:p>
      </dsp:txBody>
      <dsp:txXfrm>
        <a:off x="673066" y="2612320"/>
        <a:ext cx="8754340" cy="509510"/>
      </dsp:txXfrm>
    </dsp:sp>
    <dsp:sp modelId="{3F523020-FDAC-4178-9377-C5783DBCB8F3}">
      <dsp:nvSpPr>
        <dsp:cNvPr id="0" name=""/>
        <dsp:cNvSpPr/>
      </dsp:nvSpPr>
      <dsp:spPr>
        <a:xfrm>
          <a:off x="0" y="3616158"/>
          <a:ext cx="11081327" cy="80329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11A76-7F64-4CA0-B748-B3FEA1674004}">
      <dsp:nvSpPr>
        <dsp:cNvPr id="0" name=""/>
        <dsp:cNvSpPr/>
      </dsp:nvSpPr>
      <dsp:spPr>
        <a:xfrm>
          <a:off x="653820" y="3797368"/>
          <a:ext cx="8807061" cy="5043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93" tIns="0" rIns="29319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>
              <a:solidFill>
                <a:schemeClr val="accent1">
                  <a:lumMod val="50000"/>
                </a:schemeClr>
              </a:solidFill>
            </a:rPr>
            <a:t>ხელშეკრულების დადება დაუშვებელია სამი სამუშაო დღის ვადაში;</a:t>
          </a:r>
        </a:p>
      </dsp:txBody>
      <dsp:txXfrm>
        <a:off x="678439" y="3821987"/>
        <a:ext cx="8757823" cy="455086"/>
      </dsp:txXfrm>
    </dsp:sp>
    <dsp:sp modelId="{6BA4EF47-E77B-4591-9FCC-163BCB4E35F2}">
      <dsp:nvSpPr>
        <dsp:cNvPr id="0" name=""/>
        <dsp:cNvSpPr/>
      </dsp:nvSpPr>
      <dsp:spPr>
        <a:xfrm>
          <a:off x="0" y="4597548"/>
          <a:ext cx="11081327" cy="71762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6162A-320F-4CC4-B6E1-1B492B9A7A01}">
      <dsp:nvSpPr>
        <dsp:cNvPr id="0" name=""/>
        <dsp:cNvSpPr/>
      </dsp:nvSpPr>
      <dsp:spPr>
        <a:xfrm>
          <a:off x="644983" y="4693240"/>
          <a:ext cx="8809466" cy="5332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93" tIns="0" rIns="29319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400" b="1" kern="1200" dirty="0">
              <a:solidFill>
                <a:schemeClr val="accent1">
                  <a:lumMod val="50000"/>
                </a:schemeClr>
              </a:solidFill>
            </a:rPr>
            <a:t>ხელშეკრულება სისტემაში იტვირთება დადებიდან 10 დღის ვადაში.</a:t>
          </a:r>
        </a:p>
      </dsp:txBody>
      <dsp:txXfrm>
        <a:off x="671015" y="4719272"/>
        <a:ext cx="8757402" cy="481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650BF-A3B4-491F-8A16-840573500CE2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6E71A-5758-4145-95E8-5C022513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38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4A405-63E9-4B53-A0A9-8BAE49CE7D46}" type="slidenum">
              <a:rPr lang="es-CL" smtClean="0"/>
              <a:pPr>
                <a:defRPr/>
              </a:pPr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7012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83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82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0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3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4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1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1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0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8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3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4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F2317-56B9-4A64-BC35-B1A40949B20F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4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curement.gov.g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info@procurement.gov.g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curement.gov.g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info@procurement.gov.g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051" y="247899"/>
            <a:ext cx="7345304" cy="1659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200" y="5363761"/>
            <a:ext cx="1178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dirty="0"/>
              <a:t>სახელმწიფო შესყიდვების სააგენტო</a:t>
            </a:r>
            <a:br>
              <a:rPr lang="ka-GE" sz="1400" dirty="0"/>
            </a:br>
            <a:r>
              <a:rPr lang="ka-GE" sz="1400" dirty="0"/>
              <a:t>0113 ქ. თბილისი, რიჩარდ </a:t>
            </a:r>
            <a:r>
              <a:rPr lang="ka-GE" sz="1400" dirty="0" err="1"/>
              <a:t>ჰოლბრუკის</a:t>
            </a:r>
            <a:r>
              <a:rPr lang="ka-GE" sz="1400" dirty="0"/>
              <a:t> ქ. №8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Sylfaen" panose="010A0502050306030303" pitchFamily="18" charset="0"/>
                <a:hlinkClick r:id="rId3"/>
              </a:rPr>
              <a:t>www.procurement.gov.ge</a:t>
            </a:r>
            <a:endParaRPr lang="en-US" sz="1400" dirty="0">
              <a:solidFill>
                <a:srgbClr val="FF0000"/>
              </a:solidFill>
              <a:latin typeface="Sylfaen" panose="010A0502050306030303" pitchFamily="18" charset="0"/>
            </a:endParaRPr>
          </a:p>
          <a:p>
            <a:pPr algn="ctr"/>
            <a:r>
              <a:rPr lang="en-US" sz="1400" dirty="0">
                <a:latin typeface="Sylfaen" panose="010A0502050306030303" pitchFamily="18" charset="0"/>
                <a:hlinkClick r:id="rId4"/>
              </a:rPr>
              <a:t>info@procurement.gov.ge</a:t>
            </a:r>
            <a:endParaRPr lang="en-US" sz="1400" dirty="0">
              <a:latin typeface="Sylfaen" panose="010A050205030603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01833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ელექტრონული ტენდერის მიმდინარეობის </a:t>
            </a:r>
            <a:r>
              <a:rPr lang="ka-GE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პროცესი და მონიტორინგი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34531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5636"/>
            <a:ext cx="10515600" cy="545383"/>
          </a:xfrm>
        </p:spPr>
        <p:txBody>
          <a:bodyPr>
            <a:normAutofit/>
          </a:bodyPr>
          <a:lstStyle/>
          <a:p>
            <a:pPr algn="ctr"/>
            <a:r>
              <a:rPr lang="ka-GE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ხელშეკრულების შესრულების გარანტია და დაზღვევა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ka-GE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ka-GE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ka-GE" sz="2900" dirty="0"/>
          </a:p>
          <a:p>
            <a:endParaRPr lang="en-US" dirty="0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5376069"/>
              </p:ext>
            </p:extLst>
          </p:nvPr>
        </p:nvGraphicFramePr>
        <p:xfrm>
          <a:off x="443343" y="1250755"/>
          <a:ext cx="11573166" cy="5607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504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5636"/>
            <a:ext cx="10515600" cy="545383"/>
          </a:xfrm>
        </p:spPr>
        <p:txBody>
          <a:bodyPr>
            <a:normAutofit/>
          </a:bodyPr>
          <a:lstStyle/>
          <a:p>
            <a:pPr algn="ctr"/>
            <a:r>
              <a:rPr lang="ka-GE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ხელშეკრულების შესრულების გარანტია და დაზღვევა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ka-GE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ka-GE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ka-GE" sz="2900" dirty="0"/>
          </a:p>
          <a:p>
            <a:endParaRPr lang="en-US" dirty="0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6882374"/>
              </p:ext>
            </p:extLst>
          </p:nvPr>
        </p:nvGraphicFramePr>
        <p:xfrm>
          <a:off x="443343" y="1250755"/>
          <a:ext cx="11573166" cy="5607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687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5636"/>
            <a:ext cx="10515600" cy="545383"/>
          </a:xfrm>
        </p:spPr>
        <p:txBody>
          <a:bodyPr>
            <a:normAutofit/>
          </a:bodyPr>
          <a:lstStyle/>
          <a:p>
            <a:pPr algn="ctr"/>
            <a:r>
              <a:rPr lang="ka-GE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წინასწარი ანგარიშსწორების საბანკო გარანტია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ka-GE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ka-GE"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n-US" sz="29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ka-GE" sz="2900" dirty="0"/>
          </a:p>
          <a:p>
            <a:endParaRPr lang="en-US" dirty="0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2706591"/>
              </p:ext>
            </p:extLst>
          </p:nvPr>
        </p:nvGraphicFramePr>
        <p:xfrm>
          <a:off x="443343" y="1250755"/>
          <a:ext cx="11573166" cy="5540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824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1" y="7007225"/>
            <a:ext cx="10515600" cy="4351338"/>
          </a:xfrm>
        </p:spPr>
        <p:txBody>
          <a:bodyPr>
            <a:normAutofit/>
          </a:bodyPr>
          <a:lstStyle/>
          <a:p>
            <a:endParaRPr lang="ka-GE" sz="2900" dirty="0"/>
          </a:p>
          <a:p>
            <a:endParaRPr lang="ka-GE" sz="2900" dirty="0"/>
          </a:p>
          <a:p>
            <a:endParaRPr lang="ka-GE" sz="2900" dirty="0"/>
          </a:p>
          <a:p>
            <a:endParaRPr lang="ka-GE" sz="2900" dirty="0"/>
          </a:p>
          <a:p>
            <a:endParaRPr lang="ka-GE" sz="2900" dirty="0"/>
          </a:p>
          <a:p>
            <a:endParaRPr lang="ka-GE" sz="2900" dirty="0"/>
          </a:p>
          <a:p>
            <a:endParaRPr lang="ka-GE" sz="29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6487" y="366857"/>
            <a:ext cx="10429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dirty="0">
                <a:solidFill>
                  <a:schemeClr val="accent1">
                    <a:lumMod val="50000"/>
                  </a:schemeClr>
                </a:solidFill>
              </a:rPr>
              <a:t>ხელშეკრულება</a:t>
            </a:r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9399365"/>
              </p:ext>
            </p:extLst>
          </p:nvPr>
        </p:nvGraphicFramePr>
        <p:xfrm>
          <a:off x="519545" y="976744"/>
          <a:ext cx="11081327" cy="5621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34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051" y="247899"/>
            <a:ext cx="7345304" cy="1659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200" y="5363761"/>
            <a:ext cx="1178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dirty="0"/>
              <a:t>სახელმწიფო შესყიდვების სააგენტო</a:t>
            </a:r>
            <a:br>
              <a:rPr lang="ka-GE" sz="1400" dirty="0"/>
            </a:br>
            <a:r>
              <a:rPr lang="ka-GE" sz="1400" dirty="0"/>
              <a:t>0113 ქ. თბილისი, რიჩარდ </a:t>
            </a:r>
            <a:r>
              <a:rPr lang="ka-GE" sz="1400" dirty="0" err="1"/>
              <a:t>ჰოლბრუკის</a:t>
            </a:r>
            <a:r>
              <a:rPr lang="ka-GE" sz="1400" dirty="0"/>
              <a:t> ქ. №8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Sylfaen" panose="010A0502050306030303" pitchFamily="18" charset="0"/>
                <a:hlinkClick r:id="rId3"/>
              </a:rPr>
              <a:t>www.procurement.gov.ge</a:t>
            </a:r>
            <a:endParaRPr lang="en-US" sz="1400" dirty="0">
              <a:solidFill>
                <a:srgbClr val="FF0000"/>
              </a:solidFill>
              <a:latin typeface="Sylfaen" panose="010A0502050306030303" pitchFamily="18" charset="0"/>
            </a:endParaRPr>
          </a:p>
          <a:p>
            <a:pPr algn="ctr"/>
            <a:r>
              <a:rPr lang="en-US" sz="1400" dirty="0">
                <a:latin typeface="Sylfaen" panose="010A0502050306030303" pitchFamily="18" charset="0"/>
                <a:hlinkClick r:id="rId4"/>
              </a:rPr>
              <a:t>info@procurement.gov.ge</a:t>
            </a:r>
            <a:endParaRPr lang="en-US" sz="1400" dirty="0">
              <a:latin typeface="Sylfaen" panose="010A050205030603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01833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გმადლობთ ყურადღებისთვის!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42954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1" y="7007225"/>
            <a:ext cx="10515600" cy="4351338"/>
          </a:xfrm>
        </p:spPr>
        <p:txBody>
          <a:bodyPr>
            <a:normAutofit/>
          </a:bodyPr>
          <a:lstStyle/>
          <a:p>
            <a:endParaRPr lang="ka-GE" sz="2900" dirty="0"/>
          </a:p>
          <a:p>
            <a:endParaRPr lang="ka-GE" sz="2900" dirty="0"/>
          </a:p>
          <a:p>
            <a:endParaRPr lang="ka-GE" sz="2900" dirty="0"/>
          </a:p>
          <a:p>
            <a:endParaRPr lang="ka-GE" sz="2900" dirty="0"/>
          </a:p>
          <a:p>
            <a:endParaRPr lang="ka-GE" sz="2900" dirty="0"/>
          </a:p>
          <a:p>
            <a:endParaRPr lang="ka-GE" sz="2900" dirty="0"/>
          </a:p>
          <a:p>
            <a:endParaRPr lang="ka-GE" sz="29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6487" y="366857"/>
            <a:ext cx="10429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>
                <a:solidFill>
                  <a:schemeClr val="accent1">
                    <a:lumMod val="50000"/>
                  </a:schemeClr>
                </a:solidFill>
              </a:rPr>
              <a:t>სატენდერო დოკუმენტაცია</a:t>
            </a:r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6913532"/>
              </p:ext>
            </p:extLst>
          </p:nvPr>
        </p:nvGraphicFramePr>
        <p:xfrm>
          <a:off x="519545" y="976744"/>
          <a:ext cx="11081327" cy="5621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13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1" y="7007225"/>
            <a:ext cx="10515600" cy="4351338"/>
          </a:xfrm>
        </p:spPr>
        <p:txBody>
          <a:bodyPr>
            <a:normAutofit/>
          </a:bodyPr>
          <a:lstStyle/>
          <a:p>
            <a:endParaRPr lang="ka-GE" sz="2900" dirty="0"/>
          </a:p>
          <a:p>
            <a:endParaRPr lang="ka-GE" sz="2900" dirty="0"/>
          </a:p>
          <a:p>
            <a:endParaRPr lang="ka-GE" sz="2900" dirty="0"/>
          </a:p>
          <a:p>
            <a:endParaRPr lang="ka-GE" sz="2900" dirty="0"/>
          </a:p>
          <a:p>
            <a:endParaRPr lang="ka-GE" sz="2900" dirty="0"/>
          </a:p>
          <a:p>
            <a:endParaRPr lang="ka-GE" sz="2900" dirty="0"/>
          </a:p>
          <a:p>
            <a:endParaRPr lang="ka-GE" sz="29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6487" y="366857"/>
            <a:ext cx="10429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>
                <a:solidFill>
                  <a:schemeClr val="accent1">
                    <a:lumMod val="50000"/>
                  </a:schemeClr>
                </a:solidFill>
              </a:rPr>
              <a:t>სატენდერო დოკუმენტაცია</a:t>
            </a:r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5445495"/>
              </p:ext>
            </p:extLst>
          </p:nvPr>
        </p:nvGraphicFramePr>
        <p:xfrm>
          <a:off x="519545" y="976744"/>
          <a:ext cx="11081327" cy="5621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617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1" y="7007225"/>
            <a:ext cx="10515600" cy="4351338"/>
          </a:xfrm>
        </p:spPr>
        <p:txBody>
          <a:bodyPr>
            <a:normAutofit/>
          </a:bodyPr>
          <a:lstStyle/>
          <a:p>
            <a:endParaRPr lang="ka-GE" sz="2900" dirty="0"/>
          </a:p>
          <a:p>
            <a:endParaRPr lang="ka-GE" sz="2900" dirty="0"/>
          </a:p>
          <a:p>
            <a:endParaRPr lang="ka-GE" sz="2900" dirty="0"/>
          </a:p>
          <a:p>
            <a:endParaRPr lang="ka-GE" sz="2900" dirty="0"/>
          </a:p>
          <a:p>
            <a:endParaRPr lang="ka-GE" sz="2900" dirty="0"/>
          </a:p>
          <a:p>
            <a:endParaRPr lang="ka-GE" sz="2900" dirty="0"/>
          </a:p>
          <a:p>
            <a:endParaRPr lang="ka-GE" sz="29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6487" y="366857"/>
            <a:ext cx="10429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>
                <a:solidFill>
                  <a:schemeClr val="accent1">
                    <a:lumMod val="50000"/>
                  </a:schemeClr>
                </a:solidFill>
              </a:rPr>
              <a:t>სატენდერო დოკუმენტაცია</a:t>
            </a:r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9061558"/>
              </p:ext>
            </p:extLst>
          </p:nvPr>
        </p:nvGraphicFramePr>
        <p:xfrm>
          <a:off x="519545" y="976744"/>
          <a:ext cx="11081327" cy="5621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149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1" y="7007225"/>
            <a:ext cx="10515600" cy="4351338"/>
          </a:xfrm>
        </p:spPr>
        <p:txBody>
          <a:bodyPr>
            <a:normAutofit/>
          </a:bodyPr>
          <a:lstStyle/>
          <a:p>
            <a:endParaRPr lang="ka-GE" sz="2900" dirty="0"/>
          </a:p>
          <a:p>
            <a:endParaRPr lang="ka-GE" sz="2900" dirty="0"/>
          </a:p>
          <a:p>
            <a:endParaRPr lang="ka-GE" sz="2900" dirty="0"/>
          </a:p>
          <a:p>
            <a:endParaRPr lang="ka-GE" sz="2900" dirty="0"/>
          </a:p>
          <a:p>
            <a:endParaRPr lang="ka-GE" sz="2900" dirty="0"/>
          </a:p>
          <a:p>
            <a:endParaRPr lang="ka-GE" sz="2900" dirty="0"/>
          </a:p>
          <a:p>
            <a:endParaRPr lang="ka-GE" sz="29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6487" y="366857"/>
            <a:ext cx="10429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dirty="0">
                <a:solidFill>
                  <a:schemeClr val="accent1">
                    <a:lumMod val="50000"/>
                  </a:schemeClr>
                </a:solidFill>
              </a:rPr>
              <a:t>კითხვა-პასუხის მოდული</a:t>
            </a:r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8875155"/>
              </p:ext>
            </p:extLst>
          </p:nvPr>
        </p:nvGraphicFramePr>
        <p:xfrm>
          <a:off x="519545" y="1236517"/>
          <a:ext cx="11081327" cy="5361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261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3905" y="186645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dirty="0">
                <a:solidFill>
                  <a:schemeClr val="accent1"/>
                </a:solidFill>
              </a:rPr>
              <a:t>ტენდერის სტატუსები და შესაბამის ეტაპებზე დოკუმენტების მოთხოვნის თანმიმდევრობა</a:t>
            </a:r>
            <a:endParaRPr lang="ka-GE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59127938"/>
              </p:ext>
            </p:extLst>
          </p:nvPr>
        </p:nvGraphicFramePr>
        <p:xfrm>
          <a:off x="0" y="909340"/>
          <a:ext cx="12192000" cy="5948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604677" y="1760953"/>
            <a:ext cx="7638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dirty="0"/>
              <a:t>წინადადებების წარდგენა/ელექტრონულ ვაჭრობაში მონაწილეობის მიღება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78480" y="3393589"/>
            <a:ext cx="6702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dirty="0"/>
              <a:t>ტექნიკური დოკუმენტაციის</a:t>
            </a:r>
            <a:r>
              <a:rPr lang="en-US" sz="1600" dirty="0"/>
              <a:t> </a:t>
            </a:r>
            <a:r>
              <a:rPr lang="ka-GE" sz="1600" dirty="0"/>
              <a:t>შეფასება</a:t>
            </a:r>
            <a:r>
              <a:rPr lang="en-US" sz="1600" dirty="0"/>
              <a:t>, </a:t>
            </a:r>
            <a:r>
              <a:rPr lang="ka-GE" sz="1600" dirty="0"/>
              <a:t>ნიმუშის/ექსპერტიზის დასკვნის/ფასწარმოქმნის დოკუმენტის წარდგენა/შეფასება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81212" y="4038759"/>
            <a:ext cx="571078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a-GE" sz="1400" dirty="0"/>
          </a:p>
          <a:p>
            <a:r>
              <a:rPr lang="ka-GE" sz="1600" dirty="0"/>
              <a:t>სარეგისტრაციო/უფლებრივი მონაცემების ამსახველი დოკუმენტ(ებ)ი </a:t>
            </a:r>
            <a:r>
              <a:rPr lang="ka-GE" sz="1600" dirty="0" smtClean="0"/>
              <a:t>მოთხოვნა/წარდგენა/შეფასება </a:t>
            </a:r>
            <a:r>
              <a:rPr lang="ka-GE" sz="1100" dirty="0" smtClean="0"/>
              <a:t>(თეთრი სიის თემა)</a:t>
            </a:r>
            <a:endParaRPr lang="ka-GE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1" y="4939440"/>
            <a:ext cx="5278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1500" dirty="0"/>
              <a:t>ხელშეკრულების დასადებად პრეტენდენტის მოწვევა; ხელშეკრულების უზრუნველყოფის გარანტიის მოთხოვნა, ხელშეკრულების გაფორმება, ხელშეკრულების სისტემაში ატვირთვა</a:t>
            </a:r>
          </a:p>
        </p:txBody>
      </p:sp>
    </p:spTree>
    <p:extLst>
      <p:ext uri="{BB962C8B-B14F-4D97-AF65-F5344CB8AC3E}">
        <p14:creationId xmlns:p14="http://schemas.microsoft.com/office/powerpoint/2010/main" val="32952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4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365129"/>
            <a:ext cx="10248900" cy="587371"/>
          </a:xfrm>
        </p:spPr>
        <p:txBody>
          <a:bodyPr>
            <a:normAutofit/>
          </a:bodyPr>
          <a:lstStyle/>
          <a:p>
            <a:pPr algn="ctr"/>
            <a:r>
              <a:rPr lang="ka-GE" sz="2800" dirty="0" smtClean="0"/>
              <a:t>ფასების ცხრილის დაზუსტების ეტაპები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7750"/>
            <a:ext cx="10515600" cy="556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a-GE" sz="1600" b="1" dirty="0" smtClean="0"/>
              <a:t>შერჩევა/შეფასების ეტაპზე</a:t>
            </a:r>
          </a:p>
          <a:p>
            <a:pPr marL="0" indent="0" algn="ctr">
              <a:buNone/>
            </a:pPr>
            <a:endParaRPr lang="ka-GE" sz="1600" dirty="0" smtClean="0"/>
          </a:p>
          <a:p>
            <a:r>
              <a:rPr lang="ka-GE" sz="1400" dirty="0" smtClean="0"/>
              <a:t>1. დასაზუსტებელია ფასების ცხრილი (ელ. ვაჭრობაზე დაფიქსირებული ფასის შესაბამისად განფასება) და ასევე ტექნიკური დოკუმენტაცია.</a:t>
            </a:r>
          </a:p>
          <a:p>
            <a:r>
              <a:rPr lang="ka-GE" sz="1400" dirty="0" smtClean="0"/>
              <a:t>2. </a:t>
            </a:r>
            <a:r>
              <a:rPr lang="ka-GE" sz="1400" dirty="0"/>
              <a:t>დასაზუსტებელია ფასების ცხრილი (ელ. ვაჭრობაზე დაფიქსირებული ფასის შესაბამისად </a:t>
            </a:r>
            <a:r>
              <a:rPr lang="ka-GE" sz="1400" dirty="0" smtClean="0"/>
              <a:t>განფასება) </a:t>
            </a:r>
            <a:r>
              <a:rPr lang="ka-GE" sz="1400" dirty="0"/>
              <a:t>და ასევე </a:t>
            </a:r>
            <a:r>
              <a:rPr lang="ka-GE" sz="1400" dirty="0" smtClean="0"/>
              <a:t>წარმოსადგენია ფასწარმოქმნის </a:t>
            </a:r>
            <a:r>
              <a:rPr lang="ka-GE" sz="1400" dirty="0"/>
              <a:t>ადეკვატურობის დამადასტურებელი </a:t>
            </a:r>
            <a:r>
              <a:rPr lang="ka-GE" sz="1400" dirty="0" smtClean="0"/>
              <a:t>დოკუმენტ(ებ)ი</a:t>
            </a:r>
          </a:p>
          <a:p>
            <a:r>
              <a:rPr lang="ka-GE" sz="1400" dirty="0" smtClean="0"/>
              <a:t>3. დასაზუსტებელი ფასების ცხრილის მოთხოვნა ნიმუშის </a:t>
            </a:r>
            <a:r>
              <a:rPr lang="ka-GE" sz="1400" dirty="0"/>
              <a:t>ან/და ექსპერტიზის დასკვნის წარდგენის მოთხოვნასთან ერთად, ერთ-ერთი </a:t>
            </a:r>
            <a:r>
              <a:rPr lang="ka-GE" sz="1400" dirty="0" smtClean="0"/>
              <a:t>მათგანის წარდგენისთვის </a:t>
            </a:r>
            <a:r>
              <a:rPr lang="ka-GE" sz="1400" dirty="0"/>
              <a:t>განსაზღვრულ ვადაში, სატენდერო კომისიის მითითების </a:t>
            </a:r>
            <a:r>
              <a:rPr lang="ka-GE" sz="1400" dirty="0" smtClean="0"/>
              <a:t>შესაბამისად.</a:t>
            </a:r>
          </a:p>
          <a:p>
            <a:endParaRPr lang="ka-GE" sz="1800" b="1" dirty="0" smtClean="0"/>
          </a:p>
          <a:p>
            <a:pPr algn="ctr"/>
            <a:r>
              <a:rPr lang="ka-GE" sz="1400" b="1" dirty="0" smtClean="0"/>
              <a:t>ტენდერის გამარჯვებული გამოვლენილია ეტაპზე</a:t>
            </a:r>
          </a:p>
          <a:p>
            <a:pPr algn="ctr"/>
            <a:r>
              <a:rPr lang="ka-GE" sz="1400" dirty="0" smtClean="0"/>
              <a:t>განფასებული ფასების ცხრილის წარმოდგენის მოთხოვნა ხორციელდება </a:t>
            </a:r>
            <a:r>
              <a:rPr lang="ka-GE" sz="1400" dirty="0"/>
              <a:t>სარეგისტრაციო/უფლებრივი მონაცემების ამსახველი დოკუმენტ(ებ)ის წარდგენის </a:t>
            </a:r>
            <a:r>
              <a:rPr lang="ka-GE" sz="1400" dirty="0" smtClean="0"/>
              <a:t>მოთხოვნასთან ერთად</a:t>
            </a:r>
          </a:p>
          <a:p>
            <a:pPr algn="ctr"/>
            <a:endParaRPr lang="ka-GE" sz="1400" dirty="0"/>
          </a:p>
          <a:p>
            <a:pPr algn="ctr"/>
            <a:r>
              <a:rPr lang="ka-GE" sz="1400" b="1" dirty="0" smtClean="0"/>
              <a:t>ტენდერის მიმდინარეობს ხელშეკრულების მომზადება ეტაპზე</a:t>
            </a:r>
          </a:p>
          <a:p>
            <a:pPr algn="ctr"/>
            <a:r>
              <a:rPr lang="ka-GE" sz="1400" dirty="0" smtClean="0"/>
              <a:t>სატენდერო დოკუმენტაციით არ </a:t>
            </a:r>
            <a:r>
              <a:rPr lang="ka-GE" sz="1400" dirty="0"/>
              <a:t>არის </a:t>
            </a:r>
            <a:r>
              <a:rPr lang="ka-GE" sz="1400" dirty="0" smtClean="0"/>
              <a:t>მოთხოვნილი </a:t>
            </a:r>
            <a:r>
              <a:rPr lang="ka-GE" sz="1400" dirty="0"/>
              <a:t>სარეგისტრაციო/უფლებრივი მონაცემების ამსახველი დოკუმენტები, </a:t>
            </a:r>
            <a:r>
              <a:rPr lang="ka-GE" sz="1400" dirty="0" smtClean="0"/>
              <a:t>პრეტენდენტის ტექნიკური დოკუმენტები სრულყოფილია, არ არის წარმოსადგენი ნიმუში და ფასწარმოქმნის ადეკვატურობა და მხოლოდ განსაფასებელია ფასების ცხრილი</a:t>
            </a:r>
            <a:endParaRPr lang="ka-GE" sz="1400" dirty="0"/>
          </a:p>
        </p:txBody>
      </p:sp>
    </p:spTree>
    <p:extLst>
      <p:ext uri="{BB962C8B-B14F-4D97-AF65-F5344CB8AC3E}">
        <p14:creationId xmlns:p14="http://schemas.microsoft.com/office/powerpoint/2010/main" val="287527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3" y="-23740"/>
            <a:ext cx="412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23179" y="-11864"/>
            <a:ext cx="3569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Flowchart: Connector 46"/>
          <p:cNvSpPr/>
          <p:nvPr/>
        </p:nvSpPr>
        <p:spPr>
          <a:xfrm>
            <a:off x="3942386" y="3810647"/>
            <a:ext cx="890650" cy="855024"/>
          </a:xfrm>
          <a:prstGeom prst="flowChartConnector">
            <a:avLst/>
          </a:prstGeom>
          <a:solidFill>
            <a:srgbClr val="38A4C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lowchart: Connector 47"/>
          <p:cNvSpPr/>
          <p:nvPr/>
        </p:nvSpPr>
        <p:spPr>
          <a:xfrm>
            <a:off x="5442791" y="3885806"/>
            <a:ext cx="890650" cy="855024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lowchart: Connector 48"/>
          <p:cNvSpPr/>
          <p:nvPr/>
        </p:nvSpPr>
        <p:spPr>
          <a:xfrm>
            <a:off x="3966201" y="5210359"/>
            <a:ext cx="890650" cy="855024"/>
          </a:xfrm>
          <a:prstGeom prst="flowChartConnector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Connector 49"/>
          <p:cNvSpPr/>
          <p:nvPr/>
        </p:nvSpPr>
        <p:spPr>
          <a:xfrm>
            <a:off x="5326017" y="2444237"/>
            <a:ext cx="890650" cy="855024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Connector 50"/>
          <p:cNvSpPr/>
          <p:nvPr/>
        </p:nvSpPr>
        <p:spPr>
          <a:xfrm>
            <a:off x="6825857" y="2550236"/>
            <a:ext cx="913590" cy="865116"/>
          </a:xfrm>
          <a:prstGeom prst="flowChartConnector">
            <a:avLst/>
          </a:prstGeom>
          <a:solidFill>
            <a:srgbClr val="7B60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nnector 51"/>
          <p:cNvSpPr/>
          <p:nvPr/>
        </p:nvSpPr>
        <p:spPr>
          <a:xfrm>
            <a:off x="6784203" y="1124952"/>
            <a:ext cx="890650" cy="855024"/>
          </a:xfrm>
          <a:prstGeom prst="flowChartConnector">
            <a:avLst/>
          </a:prstGeom>
          <a:solidFill>
            <a:srgbClr val="3C78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Connector 53"/>
          <p:cNvSpPr/>
          <p:nvPr/>
        </p:nvSpPr>
        <p:spPr>
          <a:xfrm>
            <a:off x="8274966" y="1211072"/>
            <a:ext cx="890650" cy="855024"/>
          </a:xfrm>
          <a:prstGeom prst="flowChartConnector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290392" y="5656926"/>
            <a:ext cx="25808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600" b="1" dirty="0">
                <a:solidFill>
                  <a:schemeClr val="accent6">
                    <a:lumMod val="75000"/>
                  </a:schemeClr>
                </a:solidFill>
              </a:rPr>
              <a:t>ტექნიკური დოკუმენტაციის შერჩევა/შეფასების დაწყება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85773" y="3808072"/>
            <a:ext cx="2852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ka-GE" sz="1600" b="1" dirty="0">
                <a:solidFill>
                  <a:schemeClr val="accent1">
                    <a:lumMod val="75000"/>
                  </a:schemeClr>
                </a:solidFill>
              </a:rPr>
              <a:t>ტექნიკური დოკუმენტაციის დაზუსტება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Block Arc 24"/>
          <p:cNvSpPr/>
          <p:nvPr/>
        </p:nvSpPr>
        <p:spPr>
          <a:xfrm rot="10800000">
            <a:off x="4932802" y="2077053"/>
            <a:ext cx="1698172" cy="1613143"/>
          </a:xfrm>
          <a:prstGeom prst="blockArc">
            <a:avLst>
              <a:gd name="adj1" fmla="val 16074251"/>
              <a:gd name="adj2" fmla="val 10993549"/>
              <a:gd name="adj3" fmla="val 12532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Block Arc 25"/>
          <p:cNvSpPr/>
          <p:nvPr/>
        </p:nvSpPr>
        <p:spPr>
          <a:xfrm>
            <a:off x="6422096" y="2164794"/>
            <a:ext cx="1698172" cy="1613143"/>
          </a:xfrm>
          <a:prstGeom prst="blockArc">
            <a:avLst>
              <a:gd name="adj1" fmla="val 16074251"/>
              <a:gd name="adj2" fmla="val 10993549"/>
              <a:gd name="adj3" fmla="val 12532"/>
            </a:avLst>
          </a:prstGeom>
          <a:solidFill>
            <a:srgbClr val="3F34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Block Arc 26"/>
          <p:cNvSpPr/>
          <p:nvPr/>
        </p:nvSpPr>
        <p:spPr>
          <a:xfrm rot="10800000">
            <a:off x="6380442" y="748846"/>
            <a:ext cx="1698172" cy="1613143"/>
          </a:xfrm>
          <a:prstGeom prst="blockArc">
            <a:avLst>
              <a:gd name="adj1" fmla="val 16074251"/>
              <a:gd name="adj2" fmla="val 10993549"/>
              <a:gd name="adj3" fmla="val 12532"/>
            </a:avLst>
          </a:prstGeom>
          <a:solidFill>
            <a:srgbClr val="1336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Block Arc 27"/>
          <p:cNvSpPr/>
          <p:nvPr/>
        </p:nvSpPr>
        <p:spPr>
          <a:xfrm>
            <a:off x="7871205" y="832013"/>
            <a:ext cx="1698172" cy="1613143"/>
          </a:xfrm>
          <a:prstGeom prst="blockArc">
            <a:avLst>
              <a:gd name="adj1" fmla="val 16074251"/>
              <a:gd name="adj2" fmla="val 10993549"/>
              <a:gd name="adj3" fmla="val 12532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Block Arc 28"/>
          <p:cNvSpPr/>
          <p:nvPr/>
        </p:nvSpPr>
        <p:spPr>
          <a:xfrm>
            <a:off x="3592220" y="4831300"/>
            <a:ext cx="1698172" cy="1613143"/>
          </a:xfrm>
          <a:prstGeom prst="blockArc">
            <a:avLst>
              <a:gd name="adj1" fmla="val 16074251"/>
              <a:gd name="adj2" fmla="val 10993549"/>
              <a:gd name="adj3" fmla="val 12532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Block Arc 29"/>
          <p:cNvSpPr/>
          <p:nvPr/>
        </p:nvSpPr>
        <p:spPr>
          <a:xfrm rot="10800000">
            <a:off x="3538691" y="3415352"/>
            <a:ext cx="1698172" cy="1613143"/>
          </a:xfrm>
          <a:prstGeom prst="blockArc">
            <a:avLst>
              <a:gd name="adj1" fmla="val 16074251"/>
              <a:gd name="adj2" fmla="val 10993549"/>
              <a:gd name="adj3" fmla="val 12532"/>
            </a:avLst>
          </a:prstGeom>
          <a:solidFill>
            <a:srgbClr val="1F54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Block Arc 30"/>
          <p:cNvSpPr/>
          <p:nvPr/>
        </p:nvSpPr>
        <p:spPr>
          <a:xfrm>
            <a:off x="5039030" y="3494872"/>
            <a:ext cx="1698172" cy="1613143"/>
          </a:xfrm>
          <a:prstGeom prst="blockArc">
            <a:avLst>
              <a:gd name="adj1" fmla="val 15827929"/>
              <a:gd name="adj2" fmla="val 10993549"/>
              <a:gd name="adj3" fmla="val 12532"/>
            </a:avLst>
          </a:prstGeom>
          <a:solidFill>
            <a:srgbClr val="A04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64643" y="4249035"/>
            <a:ext cx="25934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a-GE" sz="1600" b="1" dirty="0">
                <a:solidFill>
                  <a:schemeClr val="accent2">
                    <a:lumMod val="75000"/>
                  </a:schemeClr>
                </a:solidFill>
              </a:rPr>
              <a:t>დაზუსტებული ტექნიკური დოკუმენტაციის შეფასება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4830" y="2114925"/>
            <a:ext cx="35181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a-GE" sz="1600" b="1" dirty="0">
                <a:solidFill>
                  <a:schemeClr val="accent4">
                    <a:lumMod val="50000"/>
                  </a:schemeClr>
                </a:solidFill>
              </a:rPr>
              <a:t>ნიმუშის, ექსპერტიზის დასკვნის ან/და ფასწარმოქმნის ადეკვატურობის</a:t>
            </a:r>
          </a:p>
          <a:p>
            <a:pPr lvl="0" algn="ctr"/>
            <a:r>
              <a:rPr lang="ka-GE" sz="1600" b="1" dirty="0">
                <a:solidFill>
                  <a:schemeClr val="accent4">
                    <a:lumMod val="50000"/>
                  </a:schemeClr>
                </a:solidFill>
              </a:rPr>
              <a:t>დამადასტურებელი დოკუმენტ(ებ)ის წარმოდგენა</a:t>
            </a:r>
            <a:endParaRPr lang="en-US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20267" y="3108214"/>
            <a:ext cx="37445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a-GE" sz="1600" b="1" dirty="0">
                <a:solidFill>
                  <a:srgbClr val="7030A0"/>
                </a:solidFill>
              </a:rPr>
              <a:t>ნიმუშის, ექსპერტიზის დასკვნის ან/და ფასწარმოქმნის ადეკვატურობის</a:t>
            </a:r>
          </a:p>
          <a:p>
            <a:pPr lvl="0" algn="ctr"/>
            <a:r>
              <a:rPr lang="ka-GE" sz="1600" b="1" dirty="0">
                <a:solidFill>
                  <a:srgbClr val="7030A0"/>
                </a:solidFill>
              </a:rPr>
              <a:t>დამადასტურებელი დოკუმენტ(ებ)ის შეფასება</a:t>
            </a:r>
            <a:endParaRPr lang="en-US" sz="16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16077" y="986452"/>
            <a:ext cx="3051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a-GE" sz="1600" b="1" dirty="0">
                <a:solidFill>
                  <a:schemeClr val="accent5">
                    <a:lumMod val="50000"/>
                  </a:schemeClr>
                </a:solidFill>
              </a:rPr>
              <a:t>სარეგისტრაციო/უფლებრივი მონაცემების ამსახველი დოკუმენტ(ებ)ი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69376" y="1124952"/>
            <a:ext cx="22158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a-GE" sz="1600" b="1" dirty="0">
                <a:solidFill>
                  <a:schemeClr val="bg1">
                    <a:lumMod val="50000"/>
                  </a:schemeClr>
                </a:solidFill>
              </a:rPr>
              <a:t>სარეგისტრაციო/უფლებრივი მონაცემების ამსახველი დოკუმენტ(ებ)ის შეფასება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1722" y="5333761"/>
            <a:ext cx="1111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5+5 სამ. დღე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64761" y="1230686"/>
            <a:ext cx="874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dirty="0">
                <a:solidFill>
                  <a:schemeClr val="bg1"/>
                </a:solidFill>
              </a:rPr>
              <a:t>5 სამ.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ka-GE" sz="1600" dirty="0">
                <a:solidFill>
                  <a:schemeClr val="bg1"/>
                </a:solidFill>
              </a:rPr>
              <a:t> დღე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22380" y="2630552"/>
            <a:ext cx="1136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5</a:t>
            </a:r>
            <a:r>
              <a:rPr lang="ka-GE" dirty="0">
                <a:solidFill>
                  <a:schemeClr val="bg1"/>
                </a:solidFill>
              </a:rPr>
              <a:t>+5 </a:t>
            </a:r>
            <a:r>
              <a:rPr lang="ka-GE" sz="1600" dirty="0">
                <a:solidFill>
                  <a:schemeClr val="bg1"/>
                </a:solidFill>
              </a:rPr>
              <a:t>სამ</a:t>
            </a:r>
            <a:r>
              <a:rPr lang="ka-GE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ka-GE" dirty="0">
                <a:solidFill>
                  <a:schemeClr val="bg1"/>
                </a:solidFill>
              </a:rPr>
              <a:t>დღე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84203" y="2633323"/>
            <a:ext cx="1080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>
                <a:solidFill>
                  <a:schemeClr val="bg1"/>
                </a:solidFill>
              </a:rPr>
              <a:t>    3+2 სამ.დღე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75682" y="3885806"/>
            <a:ext cx="841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>
                <a:solidFill>
                  <a:schemeClr val="bg1"/>
                </a:solidFill>
              </a:rPr>
              <a:t> 3 </a:t>
            </a:r>
            <a:r>
              <a:rPr lang="ka-GE" sz="1600" dirty="0">
                <a:solidFill>
                  <a:schemeClr val="bg1"/>
                </a:solidFill>
              </a:rPr>
              <a:t>სამ</a:t>
            </a:r>
            <a:r>
              <a:rPr lang="ka-GE" dirty="0">
                <a:solidFill>
                  <a:schemeClr val="bg1"/>
                </a:solidFill>
              </a:rPr>
              <a:t>. დღე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78774" y="130629"/>
            <a:ext cx="10331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/>
              <a:t>       </a:t>
            </a:r>
            <a:r>
              <a:rPr lang="ka-GE" sz="2400" b="1" dirty="0"/>
              <a:t>ტენდერის მიმდინარეობის განსაზღვრული ვადები</a:t>
            </a: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396621" y="3990152"/>
            <a:ext cx="102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>
                <a:solidFill>
                  <a:schemeClr val="bg1"/>
                </a:solidFill>
              </a:rPr>
              <a:t>3+2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ka-GE" sz="1600" b="1" dirty="0">
                <a:solidFill>
                  <a:schemeClr val="bg1"/>
                </a:solidFill>
              </a:rPr>
              <a:t>სამ.დღე</a:t>
            </a:r>
            <a:r>
              <a:rPr lang="ka-GE" b="1" dirty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72370" y="1314629"/>
            <a:ext cx="874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>
                <a:solidFill>
                  <a:schemeClr val="bg1"/>
                </a:solidFill>
              </a:rPr>
              <a:t>3 </a:t>
            </a:r>
            <a:r>
              <a:rPr lang="ka-GE" sz="1600" dirty="0">
                <a:solidFill>
                  <a:schemeClr val="bg1"/>
                </a:solidFill>
              </a:rPr>
              <a:t>სამ</a:t>
            </a:r>
            <a:r>
              <a:rPr lang="ka-GE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ka-GE" dirty="0">
                <a:solidFill>
                  <a:schemeClr val="bg1"/>
                </a:solidFill>
              </a:rPr>
              <a:t> დღე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8078615" y="5453349"/>
            <a:ext cx="3706628" cy="1134738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>
                <a:solidFill>
                  <a:srgbClr val="FF0000"/>
                </a:solidFill>
              </a:rPr>
              <a:t>შენიშვნა: შესაბამისობის დადგენა ხორციელდება განსაზღვრული ვადის გასვლიდან, ხოლო ნიმუშის შემთხვევაში – მისი წარდგენიდან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32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6" grpId="0"/>
      <p:bldP spid="58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2" grpId="0"/>
      <p:bldP spid="3" grpId="0"/>
      <p:bldP spid="4" grpId="0"/>
      <p:bldP spid="5" grpId="0"/>
      <p:bldP spid="6" grpId="0"/>
      <p:bldP spid="7" grpId="0"/>
      <p:bldP spid="37" grpId="0"/>
      <p:bldP spid="39" grpId="0"/>
      <p:bldP spid="41" grpId="0"/>
      <p:bldP spid="43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6487" y="366857"/>
            <a:ext cx="10429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dirty="0">
                <a:solidFill>
                  <a:schemeClr val="accent1">
                    <a:lumMod val="50000"/>
                  </a:schemeClr>
                </a:solidFill>
              </a:rPr>
              <a:t>დისკვალიფიკაციის ტიპები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0633" y="1017240"/>
            <a:ext cx="630500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ka-GE" sz="1400" dirty="0"/>
              <a:t>პრეტენდენტის ტექნიკური დოკუმენტაციის შეუსაბამობა</a:t>
            </a:r>
          </a:p>
        </p:txBody>
      </p:sp>
      <p:sp>
        <p:nvSpPr>
          <p:cNvPr id="2" name="Rectangle 1"/>
          <p:cNvSpPr/>
          <p:nvPr/>
        </p:nvSpPr>
        <p:spPr>
          <a:xfrm>
            <a:off x="130633" y="2715479"/>
            <a:ext cx="6435632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ka-GE" sz="1400" dirty="0"/>
          </a:p>
          <a:p>
            <a:pPr algn="just"/>
            <a:r>
              <a:rPr lang="ka-GE" sz="1400" dirty="0"/>
              <a:t>სატენდერო წინადადებაზე უარის თქმა</a:t>
            </a:r>
          </a:p>
          <a:p>
            <a:pPr algn="just"/>
            <a:endParaRPr lang="ka-GE" sz="1400" dirty="0"/>
          </a:p>
        </p:txBody>
      </p:sp>
      <p:sp>
        <p:nvSpPr>
          <p:cNvPr id="5" name="Rectangle 4"/>
          <p:cNvSpPr/>
          <p:nvPr/>
        </p:nvSpPr>
        <p:spPr>
          <a:xfrm>
            <a:off x="130633" y="3650638"/>
            <a:ext cx="6435632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ka-GE" sz="1400" dirty="0"/>
              <a:t>სარეგისტრაციო/უფლებრივი მონაცემების ამსახველი დოკუმენტების წარმოუდგენლობა/შეუსაბამობა სატენდერო დოკუმენტაციასთან</a:t>
            </a:r>
          </a:p>
          <a:p>
            <a:pPr algn="just"/>
            <a:endParaRPr lang="ka-GE" sz="1400" dirty="0"/>
          </a:p>
        </p:txBody>
      </p:sp>
      <p:sp>
        <p:nvSpPr>
          <p:cNvPr id="6" name="Rectangle 5"/>
          <p:cNvSpPr/>
          <p:nvPr/>
        </p:nvSpPr>
        <p:spPr>
          <a:xfrm>
            <a:off x="83126" y="1552436"/>
            <a:ext cx="6352505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ka-GE" sz="1400" dirty="0"/>
              <a:t>დაზუსტებული ტექნიკური დოკუმენტაციის, ფასწარმოქმნის ადეკვატურობის დოკუმენტის, ნიმუშის ან/და ექსპერტიზის დასკვნის წარმოუდგენლობა/შეუსაბამობა</a:t>
            </a:r>
          </a:p>
        </p:txBody>
      </p:sp>
      <p:sp>
        <p:nvSpPr>
          <p:cNvPr id="8" name="Rectangle 7"/>
          <p:cNvSpPr/>
          <p:nvPr/>
        </p:nvSpPr>
        <p:spPr>
          <a:xfrm>
            <a:off x="130633" y="4518024"/>
            <a:ext cx="6435632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ka-GE" sz="1400" dirty="0"/>
              <a:t>ხელშეკრულების დადებაზე უარი ან/და უარის სხვაგვარად გამოხატვა ხელშეკრულების დადებაზე</a:t>
            </a:r>
          </a:p>
          <a:p>
            <a:pPr algn="just"/>
            <a:endParaRPr lang="ka-GE" sz="1400" dirty="0"/>
          </a:p>
        </p:txBody>
      </p:sp>
      <p:sp>
        <p:nvSpPr>
          <p:cNvPr id="9" name="Rectangle 8"/>
          <p:cNvSpPr/>
          <p:nvPr/>
        </p:nvSpPr>
        <p:spPr>
          <a:xfrm>
            <a:off x="130633" y="5590208"/>
            <a:ext cx="6435632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ka-GE" sz="1400" dirty="0"/>
              <a:t>ხელშეკრულების დადების უფლების მოპოვების მიზნით არაკეთილსინდისიერი </a:t>
            </a:r>
            <a:r>
              <a:rPr lang="ka-GE" sz="1400" dirty="0" smtClean="0"/>
              <a:t>ქმედება (დოკუმენტის გადახაზვის შემთხვევები)</a:t>
            </a:r>
            <a:endParaRPr lang="ka-GE" sz="1400" dirty="0"/>
          </a:p>
          <a:p>
            <a:pPr algn="just"/>
            <a:endParaRPr lang="ka-GE" sz="1400" dirty="0"/>
          </a:p>
        </p:txBody>
      </p:sp>
      <p:sp>
        <p:nvSpPr>
          <p:cNvPr id="3" name="Right Brace 2"/>
          <p:cNvSpPr/>
          <p:nvPr/>
        </p:nvSpPr>
        <p:spPr>
          <a:xfrm>
            <a:off x="6749143" y="2496476"/>
            <a:ext cx="470263" cy="4180777"/>
          </a:xfrm>
          <a:prstGeom prst="rightBrace">
            <a:avLst>
              <a:gd name="adj1" fmla="val 8333"/>
              <a:gd name="adj2" fmla="val 49166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a-GE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02284" y="4217532"/>
            <a:ext cx="4467497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a-GE" sz="1400" dirty="0"/>
              <a:t>პრეტენდენტი კარგავს წინადადების უზრუნველყოფის გარანტიას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6749143" y="994047"/>
            <a:ext cx="470263" cy="1286031"/>
          </a:xfrm>
          <a:prstGeom prst="rightBrace">
            <a:avLst>
              <a:gd name="adj1" fmla="val 8333"/>
              <a:gd name="adj2" fmla="val 49166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a-GE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02285" y="1185445"/>
            <a:ext cx="4467498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a-GE" sz="1400" dirty="0"/>
              <a:t>პრეტენდენტს უბრუნდება წინადადების უზრუნველყოფის გარანტია </a:t>
            </a:r>
          </a:p>
        </p:txBody>
      </p:sp>
    </p:spTree>
    <p:extLst>
      <p:ext uri="{BB962C8B-B14F-4D97-AF65-F5344CB8AC3E}">
        <p14:creationId xmlns:p14="http://schemas.microsoft.com/office/powerpoint/2010/main" val="309991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1963</TotalTime>
  <Words>983</Words>
  <Application>Microsoft Office PowerPoint</Application>
  <PresentationFormat>Widescreen</PresentationFormat>
  <Paragraphs>155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Sylfaen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ფასების ცხრილის დაზუსტების ეტაპები</vt:lpstr>
      <vt:lpstr>PowerPoint Presentation</vt:lpstr>
      <vt:lpstr>PowerPoint Presentation</vt:lpstr>
      <vt:lpstr>ხელშეკრულების შესრულების გარანტია და დაზღვევა</vt:lpstr>
      <vt:lpstr>ხელშეკრულების შესრულების გარანტია და დაზღვევა</vt:lpstr>
      <vt:lpstr>წინასწარი ანგარიშსწორების საბანკო გარანტია</vt:lpstr>
      <vt:lpstr>PowerPoint Presentation</vt:lpstr>
      <vt:lpstr>PowerPoint Presentation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Dimitri Kakhniashvili</dc:creator>
  <cp:lastModifiedBy>Giorgi Gogiberidze</cp:lastModifiedBy>
  <cp:revision>228</cp:revision>
  <dcterms:created xsi:type="dcterms:W3CDTF">2015-01-22T11:31:52Z</dcterms:created>
  <dcterms:modified xsi:type="dcterms:W3CDTF">2026-06-08T06:51:44Z</dcterms:modified>
</cp:coreProperties>
</file>