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23" r:id="rId3"/>
    <p:sldId id="324" r:id="rId4"/>
    <p:sldId id="342" r:id="rId5"/>
    <p:sldId id="339" r:id="rId6"/>
    <p:sldId id="337" r:id="rId7"/>
    <p:sldId id="335" r:id="rId8"/>
    <p:sldId id="338" r:id="rId9"/>
    <p:sldId id="336" r:id="rId10"/>
    <p:sldId id="310" r:id="rId11"/>
    <p:sldId id="307" r:id="rId12"/>
    <p:sldId id="287" r:id="rId13"/>
    <p:sldId id="317" r:id="rId14"/>
    <p:sldId id="340" r:id="rId15"/>
    <p:sldId id="343" r:id="rId16"/>
    <p:sldId id="309" r:id="rId17"/>
    <p:sldId id="288" r:id="rId18"/>
    <p:sldId id="289" r:id="rId19"/>
    <p:sldId id="326" r:id="rId20"/>
    <p:sldId id="346" r:id="rId21"/>
    <p:sldId id="347" r:id="rId22"/>
    <p:sldId id="348" r:id="rId23"/>
    <p:sldId id="293" r:id="rId24"/>
    <p:sldId id="294" r:id="rId25"/>
    <p:sldId id="295" r:id="rId26"/>
    <p:sldId id="292" r:id="rId27"/>
    <p:sldId id="328" r:id="rId28"/>
    <p:sldId id="296" r:id="rId29"/>
    <p:sldId id="297" r:id="rId30"/>
    <p:sldId id="298" r:id="rId31"/>
    <p:sldId id="299" r:id="rId32"/>
    <p:sldId id="300" r:id="rId33"/>
    <p:sldId id="291" r:id="rId34"/>
    <p:sldId id="301" r:id="rId35"/>
    <p:sldId id="303" r:id="rId36"/>
    <p:sldId id="302" r:id="rId37"/>
    <p:sldId id="311" r:id="rId38"/>
    <p:sldId id="304" r:id="rId39"/>
    <p:sldId id="329" r:id="rId40"/>
    <p:sldId id="331" r:id="rId41"/>
    <p:sldId id="330" r:id="rId42"/>
    <p:sldId id="344" r:id="rId43"/>
    <p:sldId id="345" r:id="rId44"/>
    <p:sldId id="30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ome Melashvili" initials="SM" lastIdx="1" clrIdx="0">
    <p:extLst>
      <p:ext uri="{19B8F6BF-5375-455C-9EA6-DF929625EA0E}">
        <p15:presenceInfo xmlns:p15="http://schemas.microsoft.com/office/powerpoint/2012/main" userId="S-1-5-21-2892928983-1455612882-3972677811-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4ADF1-AA35-490D-9C06-3EC9661B19D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CA84A-5969-4071-92AC-144B7ECAC66B}">
      <dgm:prSet phldrT="[Text]"/>
      <dgm:spPr/>
      <dgm:t>
        <a:bodyPr/>
        <a:lstStyle/>
        <a:p>
          <a:r>
            <a:rPr lang="ka-GE" dirty="0" smtClean="0"/>
            <a:t>ერთგვაროვანი ობიექტების შესყიდვა</a:t>
          </a:r>
          <a:endParaRPr lang="en-US" dirty="0" smtClean="0"/>
        </a:p>
      </dgm:t>
    </dgm:pt>
    <dgm:pt modelId="{A27C952A-A23E-45E1-B8C8-BB3DC5E51A33}" type="parTrans" cxnId="{FB313EB9-E2BB-4DB3-967E-944B82EBEFD9}">
      <dgm:prSet/>
      <dgm:spPr/>
      <dgm:t>
        <a:bodyPr/>
        <a:lstStyle/>
        <a:p>
          <a:endParaRPr lang="en-US"/>
        </a:p>
      </dgm:t>
    </dgm:pt>
    <dgm:pt modelId="{436BCF86-42F2-420E-B4F1-E4A58A586E16}" type="sibTrans" cxnId="{FB313EB9-E2BB-4DB3-967E-944B82EBEFD9}">
      <dgm:prSet/>
      <dgm:spPr/>
      <dgm:t>
        <a:bodyPr/>
        <a:lstStyle/>
        <a:p>
          <a:endParaRPr lang="en-US"/>
        </a:p>
      </dgm:t>
    </dgm:pt>
    <dgm:pt modelId="{7B5617E2-9D54-4585-92C5-FF8207C0D131}">
      <dgm:prSet phldrT="[Text]"/>
      <dgm:spPr/>
      <dgm:t>
        <a:bodyPr/>
        <a:lstStyle/>
        <a:p>
          <a:r>
            <a:rPr lang="ka-GE" dirty="0" smtClean="0"/>
            <a:t>იმ შესყიდვის განხორციელება, რომლის ღირებულება შეადგენს ან აღემატება 500 000 ლარს</a:t>
          </a:r>
          <a:endParaRPr lang="en-US" dirty="0"/>
        </a:p>
      </dgm:t>
    </dgm:pt>
    <dgm:pt modelId="{AF9B8765-BE46-4BF6-BDE2-E677D345DA48}" type="parTrans" cxnId="{68BD2B8A-67A3-4F1E-ABDC-F07CEAECDB53}">
      <dgm:prSet/>
      <dgm:spPr/>
      <dgm:t>
        <a:bodyPr/>
        <a:lstStyle/>
        <a:p>
          <a:endParaRPr lang="en-US"/>
        </a:p>
      </dgm:t>
    </dgm:pt>
    <dgm:pt modelId="{3A510C6B-4AE7-4E89-A8C8-820C496EC19D}" type="sibTrans" cxnId="{68BD2B8A-67A3-4F1E-ABDC-F07CEAECDB53}">
      <dgm:prSet/>
      <dgm:spPr/>
      <dgm:t>
        <a:bodyPr/>
        <a:lstStyle/>
        <a:p>
          <a:endParaRPr lang="en-US"/>
        </a:p>
      </dgm:t>
    </dgm:pt>
    <dgm:pt modelId="{C6807A05-2423-40A3-960E-58C6DF94F784}">
      <dgm:prSet phldrT="[Text]"/>
      <dgm:spPr/>
      <dgm:t>
        <a:bodyPr/>
        <a:lstStyle/>
        <a:p>
          <a:endParaRPr lang="en-US" dirty="0"/>
        </a:p>
      </dgm:t>
    </dgm:pt>
    <dgm:pt modelId="{A427FF33-C11F-444B-B1D8-3D4F196F16E6}" type="parTrans" cxnId="{8F50E49F-5B9F-4044-A9B3-2B9C7069C82B}">
      <dgm:prSet/>
      <dgm:spPr/>
      <dgm:t>
        <a:bodyPr/>
        <a:lstStyle/>
        <a:p>
          <a:endParaRPr lang="en-US"/>
        </a:p>
      </dgm:t>
    </dgm:pt>
    <dgm:pt modelId="{CD373834-7CBC-4A43-AE4D-F2B79A7B8CCC}" type="sibTrans" cxnId="{8F50E49F-5B9F-4044-A9B3-2B9C7069C82B}">
      <dgm:prSet/>
      <dgm:spPr/>
      <dgm:t>
        <a:bodyPr/>
        <a:lstStyle/>
        <a:p>
          <a:endParaRPr lang="en-US"/>
        </a:p>
      </dgm:t>
    </dgm:pt>
    <dgm:pt modelId="{3382D6FA-E645-46E2-974F-4F86ADD9B191}" type="pres">
      <dgm:prSet presAssocID="{AE44ADF1-AA35-490D-9C06-3EC9661B19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CCCD5-D643-4C10-B55D-8DFFF672DE88}" type="pres">
      <dgm:prSet presAssocID="{36ACA84A-5969-4071-92AC-144B7ECAC66B}" presName="parentText" presStyleLbl="node1" presStyleIdx="0" presStyleCnt="2" custScaleY="53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2671D-83C5-4B07-96A1-5FC39839EA42}" type="pres">
      <dgm:prSet presAssocID="{436BCF86-42F2-420E-B4F1-E4A58A586E16}" presName="spacer" presStyleCnt="0"/>
      <dgm:spPr/>
      <dgm:t>
        <a:bodyPr/>
        <a:lstStyle/>
        <a:p>
          <a:endParaRPr lang="en-US"/>
        </a:p>
      </dgm:t>
    </dgm:pt>
    <dgm:pt modelId="{85D2869F-32C2-4C36-B9B2-CD6DC952D80F}" type="pres">
      <dgm:prSet presAssocID="{7B5617E2-9D54-4585-92C5-FF8207C0D131}" presName="parentText" presStyleLbl="node1" presStyleIdx="1" presStyleCnt="2" custLinFactNeighborX="-521" custLinFactNeighborY="-30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F7B79-7C05-4B24-9C49-0D1241225B31}" type="pres">
      <dgm:prSet presAssocID="{7B5617E2-9D54-4585-92C5-FF8207C0D13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02583-85F9-441B-A8E2-24CF6FC77803}" type="presOf" srcId="{AE44ADF1-AA35-490D-9C06-3EC9661B19DB}" destId="{3382D6FA-E645-46E2-974F-4F86ADD9B191}" srcOrd="0" destOrd="0" presId="urn:microsoft.com/office/officeart/2005/8/layout/vList2"/>
    <dgm:cxn modelId="{68BD2B8A-67A3-4F1E-ABDC-F07CEAECDB53}" srcId="{AE44ADF1-AA35-490D-9C06-3EC9661B19DB}" destId="{7B5617E2-9D54-4585-92C5-FF8207C0D131}" srcOrd="1" destOrd="0" parTransId="{AF9B8765-BE46-4BF6-BDE2-E677D345DA48}" sibTransId="{3A510C6B-4AE7-4E89-A8C8-820C496EC19D}"/>
    <dgm:cxn modelId="{544EEEED-F73D-4F1E-959A-8A73B14CF03F}" type="presOf" srcId="{C6807A05-2423-40A3-960E-58C6DF94F784}" destId="{16DF7B79-7C05-4B24-9C49-0D1241225B31}" srcOrd="0" destOrd="0" presId="urn:microsoft.com/office/officeart/2005/8/layout/vList2"/>
    <dgm:cxn modelId="{8F50E49F-5B9F-4044-A9B3-2B9C7069C82B}" srcId="{7B5617E2-9D54-4585-92C5-FF8207C0D131}" destId="{C6807A05-2423-40A3-960E-58C6DF94F784}" srcOrd="0" destOrd="0" parTransId="{A427FF33-C11F-444B-B1D8-3D4F196F16E6}" sibTransId="{CD373834-7CBC-4A43-AE4D-F2B79A7B8CCC}"/>
    <dgm:cxn modelId="{29724B9B-8BF2-4039-B57D-87C75ADC9484}" type="presOf" srcId="{7B5617E2-9D54-4585-92C5-FF8207C0D131}" destId="{85D2869F-32C2-4C36-B9B2-CD6DC952D80F}" srcOrd="0" destOrd="0" presId="urn:microsoft.com/office/officeart/2005/8/layout/vList2"/>
    <dgm:cxn modelId="{FB313EB9-E2BB-4DB3-967E-944B82EBEFD9}" srcId="{AE44ADF1-AA35-490D-9C06-3EC9661B19DB}" destId="{36ACA84A-5969-4071-92AC-144B7ECAC66B}" srcOrd="0" destOrd="0" parTransId="{A27C952A-A23E-45E1-B8C8-BB3DC5E51A33}" sibTransId="{436BCF86-42F2-420E-B4F1-E4A58A586E16}"/>
    <dgm:cxn modelId="{627D551F-0E6A-434E-96DD-8A035BD0762B}" type="presOf" srcId="{36ACA84A-5969-4071-92AC-144B7ECAC66B}" destId="{243CCCD5-D643-4C10-B55D-8DFFF672DE88}" srcOrd="0" destOrd="0" presId="urn:microsoft.com/office/officeart/2005/8/layout/vList2"/>
    <dgm:cxn modelId="{2C124A43-8DF9-4A78-A9DF-C1B16AC811B6}" type="presParOf" srcId="{3382D6FA-E645-46E2-974F-4F86ADD9B191}" destId="{243CCCD5-D643-4C10-B55D-8DFFF672DE88}" srcOrd="0" destOrd="0" presId="urn:microsoft.com/office/officeart/2005/8/layout/vList2"/>
    <dgm:cxn modelId="{8E7797C4-DA3F-4418-A074-ACE7B150AE44}" type="presParOf" srcId="{3382D6FA-E645-46E2-974F-4F86ADD9B191}" destId="{A172671D-83C5-4B07-96A1-5FC39839EA42}" srcOrd="1" destOrd="0" presId="urn:microsoft.com/office/officeart/2005/8/layout/vList2"/>
    <dgm:cxn modelId="{6B7AC626-F518-40F8-8F4A-3DE51D478F95}" type="presParOf" srcId="{3382D6FA-E645-46E2-974F-4F86ADD9B191}" destId="{85D2869F-32C2-4C36-B9B2-CD6DC952D80F}" srcOrd="2" destOrd="0" presId="urn:microsoft.com/office/officeart/2005/8/layout/vList2"/>
    <dgm:cxn modelId="{B56FDEDC-7807-41A4-A12A-B528D0C4A3ED}" type="presParOf" srcId="{3382D6FA-E645-46E2-974F-4F86ADD9B191}" destId="{16DF7B79-7C05-4B24-9C49-0D1241225B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3531D6-7A82-4F5F-8095-CE4E2BB3E636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183938-3579-427B-ABBA-2DCA49DB7716}">
      <dgm:prSet phldrT="[Text]" custT="1"/>
      <dgm:spPr/>
      <dgm:t>
        <a:bodyPr/>
        <a:lstStyle/>
        <a:p>
          <a:r>
            <a:rPr lang="ka-GE" sz="1800" dirty="0" smtClean="0"/>
            <a:t>გამარჯვებული</a:t>
          </a:r>
          <a:endParaRPr lang="en-US" sz="1800" dirty="0"/>
        </a:p>
      </dgm:t>
    </dgm:pt>
    <dgm:pt modelId="{B8D926A9-0651-4B3A-BD53-A810D2FDA4FC}" type="parTrans" cxnId="{56740973-F0F8-46E4-AF40-29203719D86D}">
      <dgm:prSet/>
      <dgm:spPr/>
      <dgm:t>
        <a:bodyPr/>
        <a:lstStyle/>
        <a:p>
          <a:endParaRPr lang="en-US"/>
        </a:p>
      </dgm:t>
    </dgm:pt>
    <dgm:pt modelId="{8E4CB001-0A8A-4C10-BF14-38753F521B38}" type="sibTrans" cxnId="{56740973-F0F8-46E4-AF40-29203719D86D}">
      <dgm:prSet/>
      <dgm:spPr/>
      <dgm:t>
        <a:bodyPr/>
        <a:lstStyle/>
        <a:p>
          <a:endParaRPr lang="en-US"/>
        </a:p>
      </dgm:t>
    </dgm:pt>
    <dgm:pt modelId="{FC07AB53-CDCC-420B-BA43-B39415E2F09E}">
      <dgm:prSet phldrT="[Text]" custT="1"/>
      <dgm:spPr/>
      <dgm:t>
        <a:bodyPr/>
        <a:lstStyle/>
        <a:p>
          <a:r>
            <a:rPr lang="ka-GE" sz="1800" dirty="0" smtClean="0"/>
            <a:t>შემსყიდველი</a:t>
          </a:r>
        </a:p>
      </dgm:t>
    </dgm:pt>
    <dgm:pt modelId="{4D30A92C-1EE1-4F9D-9AB3-279BE6F0B646}" type="parTrans" cxnId="{DFF74D18-5A15-4401-BB4E-F9C14F855295}">
      <dgm:prSet/>
      <dgm:spPr/>
      <dgm:t>
        <a:bodyPr/>
        <a:lstStyle/>
        <a:p>
          <a:endParaRPr lang="en-US"/>
        </a:p>
      </dgm:t>
    </dgm:pt>
    <dgm:pt modelId="{D4387056-48FD-4FE2-9DDE-CBC5A9E4AC43}" type="sibTrans" cxnId="{DFF74D18-5A15-4401-BB4E-F9C14F855295}">
      <dgm:prSet/>
      <dgm:spPr/>
      <dgm:t>
        <a:bodyPr/>
        <a:lstStyle/>
        <a:p>
          <a:endParaRPr lang="en-US"/>
        </a:p>
      </dgm:t>
    </dgm:pt>
    <dgm:pt modelId="{1F12E121-61BF-40B2-9AD6-6178836E4474}">
      <dgm:prSet phldrT="[Text]"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B1C96076-C65E-4E75-8B1D-86127942177C}" type="parTrans" cxnId="{5F0ACC2C-F4BF-4E97-B82F-C3779364AFFD}">
      <dgm:prSet/>
      <dgm:spPr/>
      <dgm:t>
        <a:bodyPr/>
        <a:lstStyle/>
        <a:p>
          <a:endParaRPr lang="en-US"/>
        </a:p>
      </dgm:t>
    </dgm:pt>
    <dgm:pt modelId="{CF8D50EB-B67E-44C3-A7FE-D7E02E4C46DA}" type="sibTrans" cxnId="{5F0ACC2C-F4BF-4E97-B82F-C3779364AFFD}">
      <dgm:prSet/>
      <dgm:spPr/>
      <dgm:t>
        <a:bodyPr/>
        <a:lstStyle/>
        <a:p>
          <a:endParaRPr lang="en-US"/>
        </a:p>
      </dgm:t>
    </dgm:pt>
    <dgm:pt modelId="{136C3571-B7D9-429B-81EC-B643914D5DC9}">
      <dgm:prSet phldrT="[Text]"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44D32CF3-CB2C-4A76-AF5A-ACC59FB387CE}" type="parTrans" cxnId="{A753A409-3D34-483A-80F3-B72B25DA8829}">
      <dgm:prSet/>
      <dgm:spPr/>
      <dgm:t>
        <a:bodyPr/>
        <a:lstStyle/>
        <a:p>
          <a:endParaRPr lang="en-US"/>
        </a:p>
      </dgm:t>
    </dgm:pt>
    <dgm:pt modelId="{083B3887-7B1F-47C3-B999-2F2794E1A9FF}" type="sibTrans" cxnId="{A753A409-3D34-483A-80F3-B72B25DA8829}">
      <dgm:prSet/>
      <dgm:spPr/>
      <dgm:t>
        <a:bodyPr/>
        <a:lstStyle/>
        <a:p>
          <a:endParaRPr lang="en-US"/>
        </a:p>
      </dgm:t>
    </dgm:pt>
    <dgm:pt modelId="{A1D62AAC-630A-4742-BC55-B6A6C3ED8BE4}">
      <dgm:prSet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AC8BEF79-29BE-4A03-B642-6A74E2648F18}" type="parTrans" cxnId="{A1EC1D09-5FCA-4E96-9DC7-55EDA0DC8153}">
      <dgm:prSet/>
      <dgm:spPr/>
      <dgm:t>
        <a:bodyPr/>
        <a:lstStyle/>
        <a:p>
          <a:endParaRPr lang="en-US"/>
        </a:p>
      </dgm:t>
    </dgm:pt>
    <dgm:pt modelId="{F1439C7D-0762-4E5F-88DB-01F0D75041A8}" type="sibTrans" cxnId="{A1EC1D09-5FCA-4E96-9DC7-55EDA0DC8153}">
      <dgm:prSet/>
      <dgm:spPr/>
      <dgm:t>
        <a:bodyPr/>
        <a:lstStyle/>
        <a:p>
          <a:endParaRPr lang="en-US"/>
        </a:p>
      </dgm:t>
    </dgm:pt>
    <dgm:pt modelId="{58E7FE17-5B19-411B-99EC-171B2C8A9C3F}">
      <dgm:prSet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4E10F446-6F5F-4A2C-BE7B-75F888707CA2}" type="parTrans" cxnId="{F473F2A1-E2F9-44D2-AB86-21727022CD93}">
      <dgm:prSet/>
      <dgm:spPr/>
      <dgm:t>
        <a:bodyPr/>
        <a:lstStyle/>
        <a:p>
          <a:endParaRPr lang="en-US"/>
        </a:p>
      </dgm:t>
    </dgm:pt>
    <dgm:pt modelId="{C21FF4A5-1CF1-4B04-9315-8847AFCED934}" type="sibTrans" cxnId="{F473F2A1-E2F9-44D2-AB86-21727022CD93}">
      <dgm:prSet/>
      <dgm:spPr/>
      <dgm:t>
        <a:bodyPr/>
        <a:lstStyle/>
        <a:p>
          <a:endParaRPr lang="en-US"/>
        </a:p>
      </dgm:t>
    </dgm:pt>
    <dgm:pt modelId="{8D7B6AB8-B170-4381-ACC7-30D5A2FDD4B3}" type="pres">
      <dgm:prSet presAssocID="{793531D6-7A82-4F5F-8095-CE4E2BB3E6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C3619D-C243-4206-AC5D-FA7C2173D314}" type="pres">
      <dgm:prSet presAssocID="{F2183938-3579-427B-ABBA-2DCA49DB7716}" presName="singleCycle" presStyleCnt="0"/>
      <dgm:spPr/>
      <dgm:t>
        <a:bodyPr/>
        <a:lstStyle/>
        <a:p>
          <a:endParaRPr lang="en-US"/>
        </a:p>
      </dgm:t>
    </dgm:pt>
    <dgm:pt modelId="{DE9E0404-1D97-419D-859A-37DBE308CD87}" type="pres">
      <dgm:prSet presAssocID="{F2183938-3579-427B-ABBA-2DCA49DB7716}" presName="singleCenter" presStyleLbl="node1" presStyleIdx="0" presStyleCnt="6" custScaleX="121275" custScaleY="6568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7B577F7-8995-449D-9ACE-5B8405328443}" type="pres">
      <dgm:prSet presAssocID="{4D30A92C-1EE1-4F9D-9AB3-279BE6F0B646}" presName="Name56" presStyleLbl="parChTrans1D2" presStyleIdx="0" presStyleCnt="5"/>
      <dgm:spPr/>
      <dgm:t>
        <a:bodyPr/>
        <a:lstStyle/>
        <a:p>
          <a:endParaRPr lang="en-US"/>
        </a:p>
      </dgm:t>
    </dgm:pt>
    <dgm:pt modelId="{7E11E171-8977-4403-8A20-C059C8AFBB2C}" type="pres">
      <dgm:prSet presAssocID="{FC07AB53-CDCC-420B-BA43-B39415E2F09E}" presName="text0" presStyleLbl="node1" presStyleIdx="1" presStyleCnt="6" custScaleX="18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6504-DD8B-430D-9559-E01B88C9F114}" type="pres">
      <dgm:prSet presAssocID="{B1C96076-C65E-4E75-8B1D-86127942177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E8B0E644-46B9-44F3-9BF4-BEDE82DC2814}" type="pres">
      <dgm:prSet presAssocID="{1F12E121-61BF-40B2-9AD6-6178836E4474}" presName="text0" presStyleLbl="node1" presStyleIdx="2" presStyleCnt="6" custScaleX="17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C39F8-6E1F-478B-A751-160E1F23D15C}" type="pres">
      <dgm:prSet presAssocID="{4E10F446-6F5F-4A2C-BE7B-75F888707CA2}" presName="Name56" presStyleLbl="parChTrans1D2" presStyleIdx="2" presStyleCnt="5"/>
      <dgm:spPr/>
      <dgm:t>
        <a:bodyPr/>
        <a:lstStyle/>
        <a:p>
          <a:endParaRPr lang="en-US"/>
        </a:p>
      </dgm:t>
    </dgm:pt>
    <dgm:pt modelId="{6D290DF1-1328-4D20-ABF3-4B3C8271AA4F}" type="pres">
      <dgm:prSet presAssocID="{58E7FE17-5B19-411B-99EC-171B2C8A9C3F}" presName="text0" presStyleLbl="node1" presStyleIdx="3" presStyleCnt="6" custScaleX="17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C738-31EA-4776-996D-614A6BC4CEEB}" type="pres">
      <dgm:prSet presAssocID="{AC8BEF79-29BE-4A03-B642-6A74E2648F18}" presName="Name56" presStyleLbl="parChTrans1D2" presStyleIdx="3" presStyleCnt="5"/>
      <dgm:spPr/>
      <dgm:t>
        <a:bodyPr/>
        <a:lstStyle/>
        <a:p>
          <a:endParaRPr lang="en-US"/>
        </a:p>
      </dgm:t>
    </dgm:pt>
    <dgm:pt modelId="{E712A490-DB6A-4A5D-BB5B-B02FD0F97439}" type="pres">
      <dgm:prSet presAssocID="{A1D62AAC-630A-4742-BC55-B6A6C3ED8BE4}" presName="text0" presStyleLbl="node1" presStyleIdx="4" presStyleCnt="6" custScaleX="174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C751-654B-4F43-A6A8-BDA9F504889F}" type="pres">
      <dgm:prSet presAssocID="{44D32CF3-CB2C-4A76-AF5A-ACC59FB387CE}" presName="Name56" presStyleLbl="parChTrans1D2" presStyleIdx="4" presStyleCnt="5"/>
      <dgm:spPr/>
      <dgm:t>
        <a:bodyPr/>
        <a:lstStyle/>
        <a:p>
          <a:endParaRPr lang="en-US"/>
        </a:p>
      </dgm:t>
    </dgm:pt>
    <dgm:pt modelId="{5DBB7AE0-1F44-41FD-A0CC-3BC038FAD90A}" type="pres">
      <dgm:prSet presAssocID="{136C3571-B7D9-429B-81EC-B643914D5DC9}" presName="text0" presStyleLbl="node1" presStyleIdx="5" presStyleCnt="6" custScaleX="176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83179-3A2B-4D68-A857-8A92B9381D1E}" type="presOf" srcId="{F2183938-3579-427B-ABBA-2DCA49DB7716}" destId="{DE9E0404-1D97-419D-859A-37DBE308CD87}" srcOrd="0" destOrd="0" presId="urn:microsoft.com/office/officeart/2008/layout/RadialCluster"/>
    <dgm:cxn modelId="{56740973-F0F8-46E4-AF40-29203719D86D}" srcId="{793531D6-7A82-4F5F-8095-CE4E2BB3E636}" destId="{F2183938-3579-427B-ABBA-2DCA49DB7716}" srcOrd="0" destOrd="0" parTransId="{B8D926A9-0651-4B3A-BD53-A810D2FDA4FC}" sibTransId="{8E4CB001-0A8A-4C10-BF14-38753F521B38}"/>
    <dgm:cxn modelId="{3CBFEB12-238B-4E8A-8E1E-456ACE18964C}" type="presOf" srcId="{4E10F446-6F5F-4A2C-BE7B-75F888707CA2}" destId="{BE9C39F8-6E1F-478B-A751-160E1F23D15C}" srcOrd="0" destOrd="0" presId="urn:microsoft.com/office/officeart/2008/layout/RadialCluster"/>
    <dgm:cxn modelId="{A753A409-3D34-483A-80F3-B72B25DA8829}" srcId="{F2183938-3579-427B-ABBA-2DCA49DB7716}" destId="{136C3571-B7D9-429B-81EC-B643914D5DC9}" srcOrd="4" destOrd="0" parTransId="{44D32CF3-CB2C-4A76-AF5A-ACC59FB387CE}" sibTransId="{083B3887-7B1F-47C3-B999-2F2794E1A9FF}"/>
    <dgm:cxn modelId="{907BA48D-1CDA-4081-88DB-75B6B5972B9F}" type="presOf" srcId="{A1D62AAC-630A-4742-BC55-B6A6C3ED8BE4}" destId="{E712A490-DB6A-4A5D-BB5B-B02FD0F97439}" srcOrd="0" destOrd="0" presId="urn:microsoft.com/office/officeart/2008/layout/RadialCluster"/>
    <dgm:cxn modelId="{47AC0E5E-9431-4B59-B7CA-1244F1B23BEA}" type="presOf" srcId="{793531D6-7A82-4F5F-8095-CE4E2BB3E636}" destId="{8D7B6AB8-B170-4381-ACC7-30D5A2FDD4B3}" srcOrd="0" destOrd="0" presId="urn:microsoft.com/office/officeart/2008/layout/RadialCluster"/>
    <dgm:cxn modelId="{DFF74D18-5A15-4401-BB4E-F9C14F855295}" srcId="{F2183938-3579-427B-ABBA-2DCA49DB7716}" destId="{FC07AB53-CDCC-420B-BA43-B39415E2F09E}" srcOrd="0" destOrd="0" parTransId="{4D30A92C-1EE1-4F9D-9AB3-279BE6F0B646}" sibTransId="{D4387056-48FD-4FE2-9DDE-CBC5A9E4AC43}"/>
    <dgm:cxn modelId="{412D6F6E-A416-495D-9B68-92D05A87E030}" type="presOf" srcId="{B1C96076-C65E-4E75-8B1D-86127942177C}" destId="{BA606504-DD8B-430D-9559-E01B88C9F114}" srcOrd="0" destOrd="0" presId="urn:microsoft.com/office/officeart/2008/layout/RadialCluster"/>
    <dgm:cxn modelId="{666BC951-8FF5-4A7C-837E-847FC7C00EE4}" type="presOf" srcId="{4D30A92C-1EE1-4F9D-9AB3-279BE6F0B646}" destId="{37B577F7-8995-449D-9ACE-5B8405328443}" srcOrd="0" destOrd="0" presId="urn:microsoft.com/office/officeart/2008/layout/RadialCluster"/>
    <dgm:cxn modelId="{F2A921E9-4D5D-4F46-B771-1389B3E78518}" type="presOf" srcId="{44D32CF3-CB2C-4A76-AF5A-ACC59FB387CE}" destId="{43C9C751-654B-4F43-A6A8-BDA9F504889F}" srcOrd="0" destOrd="0" presId="urn:microsoft.com/office/officeart/2008/layout/RadialCluster"/>
    <dgm:cxn modelId="{9FA81165-B289-4EF3-8B13-C0737F49E07C}" type="presOf" srcId="{58E7FE17-5B19-411B-99EC-171B2C8A9C3F}" destId="{6D290DF1-1328-4D20-ABF3-4B3C8271AA4F}" srcOrd="0" destOrd="0" presId="urn:microsoft.com/office/officeart/2008/layout/RadialCluster"/>
    <dgm:cxn modelId="{CD679E99-FCFB-4B1F-A60D-2A03F322B162}" type="presOf" srcId="{1F12E121-61BF-40B2-9AD6-6178836E4474}" destId="{E8B0E644-46B9-44F3-9BF4-BEDE82DC2814}" srcOrd="0" destOrd="0" presId="urn:microsoft.com/office/officeart/2008/layout/RadialCluster"/>
    <dgm:cxn modelId="{8A1A1CE4-D69F-4165-9C72-4F2B64E7C748}" type="presOf" srcId="{AC8BEF79-29BE-4A03-B642-6A74E2648F18}" destId="{369AC738-31EA-4776-996D-614A6BC4CEEB}" srcOrd="0" destOrd="0" presId="urn:microsoft.com/office/officeart/2008/layout/RadialCluster"/>
    <dgm:cxn modelId="{3BEB18AD-E67E-4283-BB84-07B099BCBCC8}" type="presOf" srcId="{136C3571-B7D9-429B-81EC-B643914D5DC9}" destId="{5DBB7AE0-1F44-41FD-A0CC-3BC038FAD90A}" srcOrd="0" destOrd="0" presId="urn:microsoft.com/office/officeart/2008/layout/RadialCluster"/>
    <dgm:cxn modelId="{5F0ACC2C-F4BF-4E97-B82F-C3779364AFFD}" srcId="{F2183938-3579-427B-ABBA-2DCA49DB7716}" destId="{1F12E121-61BF-40B2-9AD6-6178836E4474}" srcOrd="1" destOrd="0" parTransId="{B1C96076-C65E-4E75-8B1D-86127942177C}" sibTransId="{CF8D50EB-B67E-44C3-A7FE-D7E02E4C46DA}"/>
    <dgm:cxn modelId="{F473F2A1-E2F9-44D2-AB86-21727022CD93}" srcId="{F2183938-3579-427B-ABBA-2DCA49DB7716}" destId="{58E7FE17-5B19-411B-99EC-171B2C8A9C3F}" srcOrd="2" destOrd="0" parTransId="{4E10F446-6F5F-4A2C-BE7B-75F888707CA2}" sibTransId="{C21FF4A5-1CF1-4B04-9315-8847AFCED934}"/>
    <dgm:cxn modelId="{67A5AFCE-6AC8-4AFB-98B3-2538A7AD93A1}" type="presOf" srcId="{FC07AB53-CDCC-420B-BA43-B39415E2F09E}" destId="{7E11E171-8977-4403-8A20-C059C8AFBB2C}" srcOrd="0" destOrd="0" presId="urn:microsoft.com/office/officeart/2008/layout/RadialCluster"/>
    <dgm:cxn modelId="{A1EC1D09-5FCA-4E96-9DC7-55EDA0DC8153}" srcId="{F2183938-3579-427B-ABBA-2DCA49DB7716}" destId="{A1D62AAC-630A-4742-BC55-B6A6C3ED8BE4}" srcOrd="3" destOrd="0" parTransId="{AC8BEF79-29BE-4A03-B642-6A74E2648F18}" sibTransId="{F1439C7D-0762-4E5F-88DB-01F0D75041A8}"/>
    <dgm:cxn modelId="{788AE605-69D5-4D4D-8A0B-21F54D8BAA6F}" type="presParOf" srcId="{8D7B6AB8-B170-4381-ACC7-30D5A2FDD4B3}" destId="{9DC3619D-C243-4206-AC5D-FA7C2173D314}" srcOrd="0" destOrd="0" presId="urn:microsoft.com/office/officeart/2008/layout/RadialCluster"/>
    <dgm:cxn modelId="{E256A7C3-1218-4184-8755-AD8BED84406A}" type="presParOf" srcId="{9DC3619D-C243-4206-AC5D-FA7C2173D314}" destId="{DE9E0404-1D97-419D-859A-37DBE308CD87}" srcOrd="0" destOrd="0" presId="urn:microsoft.com/office/officeart/2008/layout/RadialCluster"/>
    <dgm:cxn modelId="{074678A6-766C-41D1-9CF0-D6B3F41220BD}" type="presParOf" srcId="{9DC3619D-C243-4206-AC5D-FA7C2173D314}" destId="{37B577F7-8995-449D-9ACE-5B8405328443}" srcOrd="1" destOrd="0" presId="urn:microsoft.com/office/officeart/2008/layout/RadialCluster"/>
    <dgm:cxn modelId="{76484C9B-C075-428E-9EBE-829A93ABB38F}" type="presParOf" srcId="{9DC3619D-C243-4206-AC5D-FA7C2173D314}" destId="{7E11E171-8977-4403-8A20-C059C8AFBB2C}" srcOrd="2" destOrd="0" presId="urn:microsoft.com/office/officeart/2008/layout/RadialCluster"/>
    <dgm:cxn modelId="{DDC78721-4591-48E9-BBF8-7CEB22DB5A52}" type="presParOf" srcId="{9DC3619D-C243-4206-AC5D-FA7C2173D314}" destId="{BA606504-DD8B-430D-9559-E01B88C9F114}" srcOrd="3" destOrd="0" presId="urn:microsoft.com/office/officeart/2008/layout/RadialCluster"/>
    <dgm:cxn modelId="{AAFA4382-FE31-4770-BA08-8E5F8162B35C}" type="presParOf" srcId="{9DC3619D-C243-4206-AC5D-FA7C2173D314}" destId="{E8B0E644-46B9-44F3-9BF4-BEDE82DC2814}" srcOrd="4" destOrd="0" presId="urn:microsoft.com/office/officeart/2008/layout/RadialCluster"/>
    <dgm:cxn modelId="{ABFDB18B-8191-463D-B40B-E79499AB86BE}" type="presParOf" srcId="{9DC3619D-C243-4206-AC5D-FA7C2173D314}" destId="{BE9C39F8-6E1F-478B-A751-160E1F23D15C}" srcOrd="5" destOrd="0" presId="urn:microsoft.com/office/officeart/2008/layout/RadialCluster"/>
    <dgm:cxn modelId="{EF1B12D1-9E9E-46BB-BB11-E647B10D5AE2}" type="presParOf" srcId="{9DC3619D-C243-4206-AC5D-FA7C2173D314}" destId="{6D290DF1-1328-4D20-ABF3-4B3C8271AA4F}" srcOrd="6" destOrd="0" presId="urn:microsoft.com/office/officeart/2008/layout/RadialCluster"/>
    <dgm:cxn modelId="{8B2F1271-8801-47CD-93DB-05E5B220DBF2}" type="presParOf" srcId="{9DC3619D-C243-4206-AC5D-FA7C2173D314}" destId="{369AC738-31EA-4776-996D-614A6BC4CEEB}" srcOrd="7" destOrd="0" presId="urn:microsoft.com/office/officeart/2008/layout/RadialCluster"/>
    <dgm:cxn modelId="{491A8935-D149-4947-98A2-694C8379C09A}" type="presParOf" srcId="{9DC3619D-C243-4206-AC5D-FA7C2173D314}" destId="{E712A490-DB6A-4A5D-BB5B-B02FD0F97439}" srcOrd="8" destOrd="0" presId="urn:microsoft.com/office/officeart/2008/layout/RadialCluster"/>
    <dgm:cxn modelId="{5B3DD9F5-9266-41EF-B74B-BB92DA39B0C2}" type="presParOf" srcId="{9DC3619D-C243-4206-AC5D-FA7C2173D314}" destId="{43C9C751-654B-4F43-A6A8-BDA9F504889F}" srcOrd="9" destOrd="0" presId="urn:microsoft.com/office/officeart/2008/layout/RadialCluster"/>
    <dgm:cxn modelId="{797B2BFC-59E5-4A90-A01B-AB6EDE550203}" type="presParOf" srcId="{9DC3619D-C243-4206-AC5D-FA7C2173D314}" destId="{5DBB7AE0-1F44-41FD-A0CC-3BC038FAD90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DC1E9A-ACE9-445F-9E47-8539A7678FE1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A69DD-83E6-48BD-B806-507FA307F530}">
      <dgm:prSet phldrT="[Text]"/>
      <dgm:spPr/>
      <dgm:t>
        <a:bodyPr/>
        <a:lstStyle/>
        <a:p>
          <a:r>
            <a:rPr lang="ka-GE" dirty="0" smtClean="0"/>
            <a:t>ჩარჩო-ხელშეკრულება</a:t>
          </a:r>
          <a:endParaRPr lang="en-US" dirty="0"/>
        </a:p>
      </dgm:t>
    </dgm:pt>
    <dgm:pt modelId="{83280514-152C-4E63-BB69-EF10E6652129}" type="parTrans" cxnId="{F063AA40-033F-4187-9AD4-28723AAFC2F0}">
      <dgm:prSet/>
      <dgm:spPr/>
      <dgm:t>
        <a:bodyPr/>
        <a:lstStyle/>
        <a:p>
          <a:endParaRPr lang="en-US"/>
        </a:p>
      </dgm:t>
    </dgm:pt>
    <dgm:pt modelId="{242E25A4-A43F-4C89-9C43-463BEDAA29D1}" type="sibTrans" cxnId="{F063AA40-033F-4187-9AD4-28723AAFC2F0}">
      <dgm:prSet/>
      <dgm:spPr/>
      <dgm:t>
        <a:bodyPr/>
        <a:lstStyle/>
        <a:p>
          <a:endParaRPr lang="en-US"/>
        </a:p>
      </dgm:t>
    </dgm:pt>
    <dgm:pt modelId="{46463919-FE9C-4561-9846-F72908BF6380}" type="pres">
      <dgm:prSet presAssocID="{19DC1E9A-ACE9-445F-9E47-8539A7678FE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B9AA4B-493A-45F8-A9ED-47D18A04FD67}" type="pres">
      <dgm:prSet presAssocID="{D21A69DD-83E6-48BD-B806-507FA307F530}" presName="composite" presStyleCnt="0"/>
      <dgm:spPr/>
      <dgm:t>
        <a:bodyPr/>
        <a:lstStyle/>
        <a:p>
          <a:endParaRPr lang="en-US"/>
        </a:p>
      </dgm:t>
    </dgm:pt>
    <dgm:pt modelId="{F778B3F8-05DD-4584-A1EE-E1C7CDC96060}" type="pres">
      <dgm:prSet presAssocID="{D21A69DD-83E6-48BD-B806-507FA307F530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D4CC5-9682-4AAD-8C83-7174F284D457}" type="pres">
      <dgm:prSet presAssocID="{D21A69DD-83E6-48BD-B806-507FA307F530}" presName="Parent" presStyleLbl="alignNode1" presStyleIdx="0" presStyleCnt="1" custScaleX="227075" custScaleY="21209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D460A-E197-4D0F-B4FC-84627EA4B6D2}" type="pres">
      <dgm:prSet presAssocID="{D21A69DD-83E6-48BD-B806-507FA307F530}" presName="Accent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09B6B112-2483-4EF8-9B2D-526F92EED248}" type="presOf" srcId="{D21A69DD-83E6-48BD-B806-507FA307F530}" destId="{904D4CC5-9682-4AAD-8C83-7174F284D457}" srcOrd="0" destOrd="0" presId="urn:microsoft.com/office/officeart/2011/layout/TabList"/>
    <dgm:cxn modelId="{615F5E52-694E-4074-9904-89BDE7516BCC}" type="presOf" srcId="{19DC1E9A-ACE9-445F-9E47-8539A7678FE1}" destId="{46463919-FE9C-4561-9846-F72908BF6380}" srcOrd="0" destOrd="0" presId="urn:microsoft.com/office/officeart/2011/layout/TabList"/>
    <dgm:cxn modelId="{F063AA40-033F-4187-9AD4-28723AAFC2F0}" srcId="{19DC1E9A-ACE9-445F-9E47-8539A7678FE1}" destId="{D21A69DD-83E6-48BD-B806-507FA307F530}" srcOrd="0" destOrd="0" parTransId="{83280514-152C-4E63-BB69-EF10E6652129}" sibTransId="{242E25A4-A43F-4C89-9C43-463BEDAA29D1}"/>
    <dgm:cxn modelId="{6B26FB9F-5A75-4C56-9D9A-80FA70CEB93D}" type="presParOf" srcId="{46463919-FE9C-4561-9846-F72908BF6380}" destId="{F5B9AA4B-493A-45F8-A9ED-47D18A04FD67}" srcOrd="0" destOrd="0" presId="urn:microsoft.com/office/officeart/2011/layout/TabList"/>
    <dgm:cxn modelId="{8839C8BF-1732-489E-A50B-8FEF91A6CE1D}" type="presParOf" srcId="{F5B9AA4B-493A-45F8-A9ED-47D18A04FD67}" destId="{F778B3F8-05DD-4584-A1EE-E1C7CDC96060}" srcOrd="0" destOrd="0" presId="urn:microsoft.com/office/officeart/2011/layout/TabList"/>
    <dgm:cxn modelId="{34B75208-1213-4959-959F-ACEB7A439743}" type="presParOf" srcId="{F5B9AA4B-493A-45F8-A9ED-47D18A04FD67}" destId="{904D4CC5-9682-4AAD-8C83-7174F284D457}" srcOrd="1" destOrd="0" presId="urn:microsoft.com/office/officeart/2011/layout/TabList"/>
    <dgm:cxn modelId="{77EA8040-D40D-4B83-A84F-C4853CAA37C0}" type="presParOf" srcId="{F5B9AA4B-493A-45F8-A9ED-47D18A04FD67}" destId="{331D460A-E197-4D0F-B4FC-84627EA4B6D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56CA79-8CA6-4D73-96A6-3C90F41CFD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49BEBE-1433-478A-B622-EA24D3F682FD}">
      <dgm:prSet phldrT="[Text]"/>
      <dgm:spPr/>
      <dgm:t>
        <a:bodyPr/>
        <a:lstStyle/>
        <a:p>
          <a:r>
            <a:rPr lang="ka-GE" dirty="0" smtClean="0"/>
            <a:t>მიმწოდებლის თანხმობით</a:t>
          </a:r>
          <a:endParaRPr lang="en-US" dirty="0"/>
        </a:p>
      </dgm:t>
    </dgm:pt>
    <dgm:pt modelId="{83E8D78F-E2F5-4EEC-AA91-25FE587E8B89}" type="parTrans" cxnId="{9D4C6FD8-1C87-42F8-A951-23463EA62304}">
      <dgm:prSet/>
      <dgm:spPr/>
      <dgm:t>
        <a:bodyPr/>
        <a:lstStyle/>
        <a:p>
          <a:endParaRPr lang="en-US"/>
        </a:p>
      </dgm:t>
    </dgm:pt>
    <dgm:pt modelId="{71891A7D-E0F1-438F-BA91-3BDE5B0214D7}" type="sibTrans" cxnId="{9D4C6FD8-1C87-42F8-A951-23463EA62304}">
      <dgm:prSet/>
      <dgm:spPr/>
      <dgm:t>
        <a:bodyPr/>
        <a:lstStyle/>
        <a:p>
          <a:endParaRPr lang="en-US"/>
        </a:p>
      </dgm:t>
    </dgm:pt>
    <dgm:pt modelId="{2FD3F7B2-D744-496B-8BC6-0462BC6C81C4}">
      <dgm:prSet phldrT="[Text]"/>
      <dgm:spPr/>
      <dgm:t>
        <a:bodyPr/>
        <a:lstStyle/>
        <a:p>
          <a:r>
            <a:rPr lang="ka-GE" dirty="0" smtClean="0"/>
            <a:t>კომისიის თანხმობით - საჭიროების შემთხვევაში</a:t>
          </a:r>
          <a:endParaRPr lang="en-US" dirty="0"/>
        </a:p>
      </dgm:t>
    </dgm:pt>
    <dgm:pt modelId="{C2FDAB1F-E46C-426F-A090-80E2E80034F9}" type="parTrans" cxnId="{B161E776-F530-4321-8908-035F77F3CEA8}">
      <dgm:prSet/>
      <dgm:spPr/>
      <dgm:t>
        <a:bodyPr/>
        <a:lstStyle/>
        <a:p>
          <a:endParaRPr lang="en-US"/>
        </a:p>
      </dgm:t>
    </dgm:pt>
    <dgm:pt modelId="{2C03C4F0-0E4F-4D33-9DB7-31437990716D}" type="sibTrans" cxnId="{B161E776-F530-4321-8908-035F77F3CEA8}">
      <dgm:prSet/>
      <dgm:spPr/>
      <dgm:t>
        <a:bodyPr/>
        <a:lstStyle/>
        <a:p>
          <a:endParaRPr lang="en-US"/>
        </a:p>
      </dgm:t>
    </dgm:pt>
    <dgm:pt modelId="{961C60A7-8FC2-4A49-B9B1-214150B92B9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5B6CB47-9453-40CC-A82A-C8ACE7FD2B20}" type="parTrans" cxnId="{84FA3231-3C60-4F44-9210-51D40C1298CE}">
      <dgm:prSet/>
      <dgm:spPr/>
      <dgm:t>
        <a:bodyPr/>
        <a:lstStyle/>
        <a:p>
          <a:endParaRPr lang="en-US"/>
        </a:p>
      </dgm:t>
    </dgm:pt>
    <dgm:pt modelId="{03414537-B4FD-4F3A-8911-7CB241B293EC}" type="sibTrans" cxnId="{84FA3231-3C60-4F44-9210-51D40C1298CE}">
      <dgm:prSet/>
      <dgm:spPr/>
      <dgm:t>
        <a:bodyPr/>
        <a:lstStyle/>
        <a:p>
          <a:endParaRPr lang="en-US"/>
        </a:p>
      </dgm:t>
    </dgm:pt>
    <dgm:pt modelId="{9F72F67B-4651-4BE4-B23D-3477D05E79F9}" type="pres">
      <dgm:prSet presAssocID="{5256CA79-8CA6-4D73-96A6-3C90F41CFD4F}" presName="CompostProcess" presStyleCnt="0">
        <dgm:presLayoutVars>
          <dgm:dir/>
          <dgm:resizeHandles val="exact"/>
        </dgm:presLayoutVars>
      </dgm:prSet>
      <dgm:spPr/>
    </dgm:pt>
    <dgm:pt modelId="{77C94555-2417-420F-84A6-6689E22FC3CF}" type="pres">
      <dgm:prSet presAssocID="{5256CA79-8CA6-4D73-96A6-3C90F41CFD4F}" presName="arrow" presStyleLbl="bgShp" presStyleIdx="0" presStyleCnt="1" custScaleX="75611"/>
      <dgm:spPr/>
    </dgm:pt>
    <dgm:pt modelId="{B23C1096-6E7A-45CA-8041-B06C5DB3B00B}" type="pres">
      <dgm:prSet presAssocID="{5256CA79-8CA6-4D73-96A6-3C90F41CFD4F}" presName="linearProcess" presStyleCnt="0"/>
      <dgm:spPr/>
    </dgm:pt>
    <dgm:pt modelId="{A6AED724-B00A-43C8-98D0-6DF83600FF58}" type="pres">
      <dgm:prSet presAssocID="{4F49BEBE-1433-478A-B622-EA24D3F682FD}" presName="textNode" presStyleLbl="node1" presStyleIdx="0" presStyleCnt="3" custScaleX="13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0B733-AC0F-4C8E-A8B7-5A62CBD762CB}" type="pres">
      <dgm:prSet presAssocID="{71891A7D-E0F1-438F-BA91-3BDE5B0214D7}" presName="sibTrans" presStyleCnt="0"/>
      <dgm:spPr/>
    </dgm:pt>
    <dgm:pt modelId="{D19C58B4-19FC-4C07-B76E-8346D6768FA0}" type="pres">
      <dgm:prSet presAssocID="{961C60A7-8FC2-4A49-B9B1-214150B92B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9FD4E-19DE-4943-955F-64083584C574}" type="pres">
      <dgm:prSet presAssocID="{03414537-B4FD-4F3A-8911-7CB241B293EC}" presName="sibTrans" presStyleCnt="0"/>
      <dgm:spPr/>
    </dgm:pt>
    <dgm:pt modelId="{BFB242C5-F0A0-4912-9D97-47E8E506E906}" type="pres">
      <dgm:prSet presAssocID="{2FD3F7B2-D744-496B-8BC6-0462BC6C81C4}" presName="textNode" presStyleLbl="node1" presStyleIdx="2" presStyleCnt="3" custScaleX="135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C6FD8-1C87-42F8-A951-23463EA62304}" srcId="{5256CA79-8CA6-4D73-96A6-3C90F41CFD4F}" destId="{4F49BEBE-1433-478A-B622-EA24D3F682FD}" srcOrd="0" destOrd="0" parTransId="{83E8D78F-E2F5-4EEC-AA91-25FE587E8B89}" sibTransId="{71891A7D-E0F1-438F-BA91-3BDE5B0214D7}"/>
    <dgm:cxn modelId="{93FC6864-4908-4215-89E7-F7171565230F}" type="presOf" srcId="{4F49BEBE-1433-478A-B622-EA24D3F682FD}" destId="{A6AED724-B00A-43C8-98D0-6DF83600FF58}" srcOrd="0" destOrd="0" presId="urn:microsoft.com/office/officeart/2005/8/layout/hProcess9"/>
    <dgm:cxn modelId="{0C8621EB-CCF6-4050-8BBD-00EEFB4CBCE1}" type="presOf" srcId="{5256CA79-8CA6-4D73-96A6-3C90F41CFD4F}" destId="{9F72F67B-4651-4BE4-B23D-3477D05E79F9}" srcOrd="0" destOrd="0" presId="urn:microsoft.com/office/officeart/2005/8/layout/hProcess9"/>
    <dgm:cxn modelId="{BDF0AB66-D160-4A7F-9FC8-88CE748C8154}" type="presOf" srcId="{961C60A7-8FC2-4A49-B9B1-214150B92B9E}" destId="{D19C58B4-19FC-4C07-B76E-8346D6768FA0}" srcOrd="0" destOrd="0" presId="urn:microsoft.com/office/officeart/2005/8/layout/hProcess9"/>
    <dgm:cxn modelId="{84FA3231-3C60-4F44-9210-51D40C1298CE}" srcId="{5256CA79-8CA6-4D73-96A6-3C90F41CFD4F}" destId="{961C60A7-8FC2-4A49-B9B1-214150B92B9E}" srcOrd="1" destOrd="0" parTransId="{15B6CB47-9453-40CC-A82A-C8ACE7FD2B20}" sibTransId="{03414537-B4FD-4F3A-8911-7CB241B293EC}"/>
    <dgm:cxn modelId="{C40CD332-9360-41EA-81F1-E6232CBEACFC}" type="presOf" srcId="{2FD3F7B2-D744-496B-8BC6-0462BC6C81C4}" destId="{BFB242C5-F0A0-4912-9D97-47E8E506E906}" srcOrd="0" destOrd="0" presId="urn:microsoft.com/office/officeart/2005/8/layout/hProcess9"/>
    <dgm:cxn modelId="{B161E776-F530-4321-8908-035F77F3CEA8}" srcId="{5256CA79-8CA6-4D73-96A6-3C90F41CFD4F}" destId="{2FD3F7B2-D744-496B-8BC6-0462BC6C81C4}" srcOrd="2" destOrd="0" parTransId="{C2FDAB1F-E46C-426F-A090-80E2E80034F9}" sibTransId="{2C03C4F0-0E4F-4D33-9DB7-31437990716D}"/>
    <dgm:cxn modelId="{38F0481C-F559-4A02-8189-45C861AF3E93}" type="presParOf" srcId="{9F72F67B-4651-4BE4-B23D-3477D05E79F9}" destId="{77C94555-2417-420F-84A6-6689E22FC3CF}" srcOrd="0" destOrd="0" presId="urn:microsoft.com/office/officeart/2005/8/layout/hProcess9"/>
    <dgm:cxn modelId="{6787ED1E-D440-4C19-8759-9A512B0092EC}" type="presParOf" srcId="{9F72F67B-4651-4BE4-B23D-3477D05E79F9}" destId="{B23C1096-6E7A-45CA-8041-B06C5DB3B00B}" srcOrd="1" destOrd="0" presId="urn:microsoft.com/office/officeart/2005/8/layout/hProcess9"/>
    <dgm:cxn modelId="{BFBB6B2E-C952-4AB5-9DC5-C332ED9F8429}" type="presParOf" srcId="{B23C1096-6E7A-45CA-8041-B06C5DB3B00B}" destId="{A6AED724-B00A-43C8-98D0-6DF83600FF58}" srcOrd="0" destOrd="0" presId="urn:microsoft.com/office/officeart/2005/8/layout/hProcess9"/>
    <dgm:cxn modelId="{9110A6C4-3E6A-4E5F-9D08-F3F26F34B83E}" type="presParOf" srcId="{B23C1096-6E7A-45CA-8041-B06C5DB3B00B}" destId="{D960B733-AC0F-4C8E-A8B7-5A62CBD762CB}" srcOrd="1" destOrd="0" presId="urn:microsoft.com/office/officeart/2005/8/layout/hProcess9"/>
    <dgm:cxn modelId="{F775C002-1F53-4239-A69B-6FFF40E8904A}" type="presParOf" srcId="{B23C1096-6E7A-45CA-8041-B06C5DB3B00B}" destId="{D19C58B4-19FC-4C07-B76E-8346D6768FA0}" srcOrd="2" destOrd="0" presId="urn:microsoft.com/office/officeart/2005/8/layout/hProcess9"/>
    <dgm:cxn modelId="{71A9E54A-8A64-45CE-A35D-45BFD1512343}" type="presParOf" srcId="{B23C1096-6E7A-45CA-8041-B06C5DB3B00B}" destId="{6549FD4E-19DE-4943-955F-64083584C574}" srcOrd="3" destOrd="0" presId="urn:microsoft.com/office/officeart/2005/8/layout/hProcess9"/>
    <dgm:cxn modelId="{78839781-BBC6-472E-8F1C-CC9CDC7D8147}" type="presParOf" srcId="{B23C1096-6E7A-45CA-8041-B06C5DB3B00B}" destId="{BFB242C5-F0A0-4912-9D97-47E8E506E9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AED3B8-27E8-47A8-90D6-E1B0AF7068F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2D046-7F9D-414A-952F-F9C984C2BBE1}">
      <dgm:prSet phldrT="[Text]"/>
      <dgm:spPr/>
      <dgm:t>
        <a:bodyPr/>
        <a:lstStyle/>
        <a:p>
          <a:r>
            <a:rPr lang="ka-GE" dirty="0" smtClean="0"/>
            <a:t>დოკუმენტაციით  განსაზღვრულ ვადაში</a:t>
          </a:r>
          <a:endParaRPr lang="en-US" dirty="0"/>
        </a:p>
      </dgm:t>
    </dgm:pt>
    <dgm:pt modelId="{7217781E-A5C4-4BB3-8AAC-42A21335E354}" type="parTrans" cxnId="{B0DA41EA-B6F8-4A72-A21B-97A363D3DBF6}">
      <dgm:prSet/>
      <dgm:spPr/>
      <dgm:t>
        <a:bodyPr/>
        <a:lstStyle/>
        <a:p>
          <a:endParaRPr lang="en-US"/>
        </a:p>
      </dgm:t>
    </dgm:pt>
    <dgm:pt modelId="{09B32789-331C-4941-B269-EEFA8655EC67}" type="sibTrans" cxnId="{B0DA41EA-B6F8-4A72-A21B-97A363D3DBF6}">
      <dgm:prSet/>
      <dgm:spPr/>
      <dgm:t>
        <a:bodyPr/>
        <a:lstStyle/>
        <a:p>
          <a:endParaRPr lang="en-US"/>
        </a:p>
      </dgm:t>
    </dgm:pt>
    <dgm:pt modelId="{5BED8243-EDE5-4F75-9680-DD83786F5BA5}" type="pres">
      <dgm:prSet presAssocID="{50AED3B8-27E8-47A8-90D6-E1B0AF7068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5FD55-A5BB-42AC-87E0-FF053F6AD793}" type="pres">
      <dgm:prSet presAssocID="{50AED3B8-27E8-47A8-90D6-E1B0AF7068FB}" presName="radial" presStyleCnt="0">
        <dgm:presLayoutVars>
          <dgm:animLvl val="ctr"/>
        </dgm:presLayoutVars>
      </dgm:prSet>
      <dgm:spPr/>
    </dgm:pt>
    <dgm:pt modelId="{1504E225-35B2-4AEC-97D7-06B5852625AD}" type="pres">
      <dgm:prSet presAssocID="{4FC2D046-7F9D-414A-952F-F9C984C2BBE1}" presName="centerShape" presStyleLbl="vennNode1" presStyleIdx="0" presStyleCnt="1" custScaleX="87029" custScaleY="76563"/>
      <dgm:spPr/>
      <dgm:t>
        <a:bodyPr/>
        <a:lstStyle/>
        <a:p>
          <a:endParaRPr lang="en-US"/>
        </a:p>
      </dgm:t>
    </dgm:pt>
  </dgm:ptLst>
  <dgm:cxnLst>
    <dgm:cxn modelId="{B0DA41EA-B6F8-4A72-A21B-97A363D3DBF6}" srcId="{50AED3B8-27E8-47A8-90D6-E1B0AF7068FB}" destId="{4FC2D046-7F9D-414A-952F-F9C984C2BBE1}" srcOrd="0" destOrd="0" parTransId="{7217781E-A5C4-4BB3-8AAC-42A21335E354}" sibTransId="{09B32789-331C-4941-B269-EEFA8655EC67}"/>
    <dgm:cxn modelId="{212A2EAC-8CBD-4D08-8820-6F394E4C0F29}" type="presOf" srcId="{4FC2D046-7F9D-414A-952F-F9C984C2BBE1}" destId="{1504E225-35B2-4AEC-97D7-06B5852625AD}" srcOrd="0" destOrd="0" presId="urn:microsoft.com/office/officeart/2005/8/layout/radial3"/>
    <dgm:cxn modelId="{ADD6D4DF-3289-4FB4-9E62-F23D954EE800}" type="presOf" srcId="{50AED3B8-27E8-47A8-90D6-E1B0AF7068FB}" destId="{5BED8243-EDE5-4F75-9680-DD83786F5BA5}" srcOrd="0" destOrd="0" presId="urn:microsoft.com/office/officeart/2005/8/layout/radial3"/>
    <dgm:cxn modelId="{131B93D2-B193-42CE-87CD-5D67AA98B97F}" type="presParOf" srcId="{5BED8243-EDE5-4F75-9680-DD83786F5BA5}" destId="{A425FD55-A5BB-42AC-87E0-FF053F6AD793}" srcOrd="0" destOrd="0" presId="urn:microsoft.com/office/officeart/2005/8/layout/radial3"/>
    <dgm:cxn modelId="{228F24FB-A03A-41BF-A028-A99E286D7FB5}" type="presParOf" srcId="{A425FD55-A5BB-42AC-87E0-FF053F6AD793}" destId="{1504E225-35B2-4AEC-97D7-06B5852625A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D7D0F6-A5FC-40DC-ACC3-514797AFB4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C82FA-7D4D-4F0B-AB90-3CBD6CB807BB}">
      <dgm:prSet phldrT="[Text]"/>
      <dgm:spPr/>
      <dgm:t>
        <a:bodyPr/>
        <a:lstStyle/>
        <a:p>
          <a:r>
            <a:rPr lang="ka-GE" dirty="0" smtClean="0"/>
            <a:t>ვინ არის ბენეფიციარი</a:t>
          </a:r>
          <a:endParaRPr lang="en-US" dirty="0"/>
        </a:p>
      </dgm:t>
    </dgm:pt>
    <dgm:pt modelId="{4DD70D25-C6EA-47AF-9362-68A783656A76}" type="parTrans" cxnId="{B661B66E-144C-4FE9-BEFC-2482535312C9}">
      <dgm:prSet/>
      <dgm:spPr/>
      <dgm:t>
        <a:bodyPr/>
        <a:lstStyle/>
        <a:p>
          <a:endParaRPr lang="en-US"/>
        </a:p>
      </dgm:t>
    </dgm:pt>
    <dgm:pt modelId="{C3D810F7-5098-44B1-B5D3-8C3E4CC1E644}" type="sibTrans" cxnId="{B661B66E-144C-4FE9-BEFC-2482535312C9}">
      <dgm:prSet/>
      <dgm:spPr/>
      <dgm:t>
        <a:bodyPr/>
        <a:lstStyle/>
        <a:p>
          <a:endParaRPr lang="en-US"/>
        </a:p>
      </dgm:t>
    </dgm:pt>
    <dgm:pt modelId="{0A8A0138-33AE-460D-ADBB-EA7D9EBB69CB}">
      <dgm:prSet phldrT="[Text]"/>
      <dgm:spPr/>
      <dgm:t>
        <a:bodyPr/>
        <a:lstStyle/>
        <a:p>
          <a:r>
            <a:rPr lang="ka-GE" dirty="0" smtClean="0"/>
            <a:t>ხელშეკრულების ღირებულება</a:t>
          </a:r>
          <a:endParaRPr lang="en-US" dirty="0"/>
        </a:p>
      </dgm:t>
    </dgm:pt>
    <dgm:pt modelId="{62BE82DD-FFFA-4837-9440-AE41003F44AE}" type="parTrans" cxnId="{EAC71F74-301C-4479-B968-4CD0691D2815}">
      <dgm:prSet/>
      <dgm:spPr/>
      <dgm:t>
        <a:bodyPr/>
        <a:lstStyle/>
        <a:p>
          <a:endParaRPr lang="en-US"/>
        </a:p>
      </dgm:t>
    </dgm:pt>
    <dgm:pt modelId="{6AC2C102-73AF-4D27-8A78-BB4275E9BD2C}" type="sibTrans" cxnId="{EAC71F74-301C-4479-B968-4CD0691D2815}">
      <dgm:prSet/>
      <dgm:spPr/>
      <dgm:t>
        <a:bodyPr/>
        <a:lstStyle/>
        <a:p>
          <a:endParaRPr lang="en-US"/>
        </a:p>
      </dgm:t>
    </dgm:pt>
    <dgm:pt modelId="{3BB67ACD-42D9-474E-8CB5-3332557A3E57}">
      <dgm:prSet phldrT="[Text]"/>
      <dgm:spPr/>
      <dgm:t>
        <a:bodyPr/>
        <a:lstStyle/>
        <a:p>
          <a:r>
            <a:rPr lang="ka-GE" dirty="0" smtClean="0"/>
            <a:t>გარანტიის ოდენობა</a:t>
          </a:r>
          <a:endParaRPr lang="en-US" dirty="0"/>
        </a:p>
      </dgm:t>
    </dgm:pt>
    <dgm:pt modelId="{FD18516F-11CB-4F44-A489-11E853639BA9}" type="parTrans" cxnId="{5DC326CD-1478-43B5-B3C7-44364D0FF40F}">
      <dgm:prSet/>
      <dgm:spPr/>
      <dgm:t>
        <a:bodyPr/>
        <a:lstStyle/>
        <a:p>
          <a:endParaRPr lang="en-US"/>
        </a:p>
      </dgm:t>
    </dgm:pt>
    <dgm:pt modelId="{6C1F4A27-E6ED-4E95-BCAE-9671A974683E}" type="sibTrans" cxnId="{5DC326CD-1478-43B5-B3C7-44364D0FF40F}">
      <dgm:prSet/>
      <dgm:spPr/>
      <dgm:t>
        <a:bodyPr/>
        <a:lstStyle/>
        <a:p>
          <a:endParaRPr lang="en-US"/>
        </a:p>
      </dgm:t>
    </dgm:pt>
    <dgm:pt modelId="{994C0700-3C7A-45F6-95B8-E10D29211DCE}">
      <dgm:prSet phldrT="[Text]"/>
      <dgm:spPr/>
      <dgm:t>
        <a:bodyPr/>
        <a:lstStyle/>
        <a:p>
          <a:r>
            <a:rPr lang="ka-GE" dirty="0" smtClean="0"/>
            <a:t>გარანტიის პირობები</a:t>
          </a:r>
          <a:endParaRPr lang="en-US" dirty="0"/>
        </a:p>
      </dgm:t>
    </dgm:pt>
    <dgm:pt modelId="{7FE6C207-9D12-4A0F-881C-C651853D77B7}" type="parTrans" cxnId="{1E6559E3-BD70-4C8A-9659-EBD34B31936D}">
      <dgm:prSet/>
      <dgm:spPr/>
      <dgm:t>
        <a:bodyPr/>
        <a:lstStyle/>
        <a:p>
          <a:endParaRPr lang="en-US"/>
        </a:p>
      </dgm:t>
    </dgm:pt>
    <dgm:pt modelId="{518635F5-1734-43EA-9752-E4DF7962172E}" type="sibTrans" cxnId="{1E6559E3-BD70-4C8A-9659-EBD34B31936D}">
      <dgm:prSet/>
      <dgm:spPr/>
      <dgm:t>
        <a:bodyPr/>
        <a:lstStyle/>
        <a:p>
          <a:endParaRPr lang="en-US"/>
        </a:p>
      </dgm:t>
    </dgm:pt>
    <dgm:pt modelId="{1FF84619-7165-4504-8075-C5BE5E8B06F0}" type="pres">
      <dgm:prSet presAssocID="{4DD7D0F6-A5FC-40DC-ACC3-514797AFB4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984D13-AEAB-45AF-B011-2DBE2DD7EB00}" type="pres">
      <dgm:prSet presAssocID="{A03C82FA-7D4D-4F0B-AB90-3CBD6CB807BB}" presName="parentLin" presStyleCnt="0"/>
      <dgm:spPr/>
    </dgm:pt>
    <dgm:pt modelId="{B02331AF-17D0-4C86-9542-D338207C493C}" type="pres">
      <dgm:prSet presAssocID="{A03C82FA-7D4D-4F0B-AB90-3CBD6CB807B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68AC6F6-CB43-42E7-8761-EFA163839BB8}" type="pres">
      <dgm:prSet presAssocID="{A03C82FA-7D4D-4F0B-AB90-3CBD6CB807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6201-0851-4CAD-812D-740819450527}" type="pres">
      <dgm:prSet presAssocID="{A03C82FA-7D4D-4F0B-AB90-3CBD6CB807BB}" presName="negativeSpace" presStyleCnt="0"/>
      <dgm:spPr/>
    </dgm:pt>
    <dgm:pt modelId="{DFF593D6-2307-4174-BBB6-09B1C0C0422A}" type="pres">
      <dgm:prSet presAssocID="{A03C82FA-7D4D-4F0B-AB90-3CBD6CB807BB}" presName="childText" presStyleLbl="conFgAcc1" presStyleIdx="0" presStyleCnt="4">
        <dgm:presLayoutVars>
          <dgm:bulletEnabled val="1"/>
        </dgm:presLayoutVars>
      </dgm:prSet>
      <dgm:spPr/>
    </dgm:pt>
    <dgm:pt modelId="{4DD183A9-E41C-48C1-8BF5-A015A531EBF4}" type="pres">
      <dgm:prSet presAssocID="{C3D810F7-5098-44B1-B5D3-8C3E4CC1E644}" presName="spaceBetweenRectangles" presStyleCnt="0"/>
      <dgm:spPr/>
    </dgm:pt>
    <dgm:pt modelId="{CB5AD811-D10D-44CD-8183-7336C1E8E2ED}" type="pres">
      <dgm:prSet presAssocID="{0A8A0138-33AE-460D-ADBB-EA7D9EBB69CB}" presName="parentLin" presStyleCnt="0"/>
      <dgm:spPr/>
    </dgm:pt>
    <dgm:pt modelId="{12DA0F9B-DCC9-4AC5-853C-A205A32ED5FD}" type="pres">
      <dgm:prSet presAssocID="{0A8A0138-33AE-460D-ADBB-EA7D9EBB69C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7AB939B-861A-4A95-B632-24F8F5587325}" type="pres">
      <dgm:prSet presAssocID="{0A8A0138-33AE-460D-ADBB-EA7D9EBB6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92DD-4D91-475B-A7A7-6B3B0FE9AB21}" type="pres">
      <dgm:prSet presAssocID="{0A8A0138-33AE-460D-ADBB-EA7D9EBB69CB}" presName="negativeSpace" presStyleCnt="0"/>
      <dgm:spPr/>
    </dgm:pt>
    <dgm:pt modelId="{A6DC38BB-9A2A-444F-8548-89F6783EB02B}" type="pres">
      <dgm:prSet presAssocID="{0A8A0138-33AE-460D-ADBB-EA7D9EBB69CB}" presName="childText" presStyleLbl="conFgAcc1" presStyleIdx="1" presStyleCnt="4">
        <dgm:presLayoutVars>
          <dgm:bulletEnabled val="1"/>
        </dgm:presLayoutVars>
      </dgm:prSet>
      <dgm:spPr/>
    </dgm:pt>
    <dgm:pt modelId="{AC52C8E6-E691-4F72-B038-63F60330BE1B}" type="pres">
      <dgm:prSet presAssocID="{6AC2C102-73AF-4D27-8A78-BB4275E9BD2C}" presName="spaceBetweenRectangles" presStyleCnt="0"/>
      <dgm:spPr/>
    </dgm:pt>
    <dgm:pt modelId="{1D92CEB6-514C-4975-AFF8-1FED12908D8E}" type="pres">
      <dgm:prSet presAssocID="{3BB67ACD-42D9-474E-8CB5-3332557A3E57}" presName="parentLin" presStyleCnt="0"/>
      <dgm:spPr/>
    </dgm:pt>
    <dgm:pt modelId="{ADA84189-00AC-445C-AFE8-84EBEDF0A00F}" type="pres">
      <dgm:prSet presAssocID="{3BB67ACD-42D9-474E-8CB5-3332557A3E5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5DB080A-E3C9-4E7B-AE9A-7060F267A3F0}" type="pres">
      <dgm:prSet presAssocID="{3BB67ACD-42D9-474E-8CB5-3332557A3E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8277-7FCB-4363-9867-7FC93B6B5D0C}" type="pres">
      <dgm:prSet presAssocID="{3BB67ACD-42D9-474E-8CB5-3332557A3E57}" presName="negativeSpace" presStyleCnt="0"/>
      <dgm:spPr/>
    </dgm:pt>
    <dgm:pt modelId="{B32F5FC9-DEBF-41DF-A8B1-09D854D7F034}" type="pres">
      <dgm:prSet presAssocID="{3BB67ACD-42D9-474E-8CB5-3332557A3E57}" presName="childText" presStyleLbl="conFgAcc1" presStyleIdx="2" presStyleCnt="4">
        <dgm:presLayoutVars>
          <dgm:bulletEnabled val="1"/>
        </dgm:presLayoutVars>
      </dgm:prSet>
      <dgm:spPr/>
    </dgm:pt>
    <dgm:pt modelId="{23F876F2-F1DF-431C-8D2E-4B5B824F890B}" type="pres">
      <dgm:prSet presAssocID="{6C1F4A27-E6ED-4E95-BCAE-9671A974683E}" presName="spaceBetweenRectangles" presStyleCnt="0"/>
      <dgm:spPr/>
    </dgm:pt>
    <dgm:pt modelId="{B2479737-C025-4F42-9B55-46397F4C945A}" type="pres">
      <dgm:prSet presAssocID="{994C0700-3C7A-45F6-95B8-E10D29211DCE}" presName="parentLin" presStyleCnt="0"/>
      <dgm:spPr/>
    </dgm:pt>
    <dgm:pt modelId="{5ED21D8D-DABC-4641-8D87-8899DB5F1F33}" type="pres">
      <dgm:prSet presAssocID="{994C0700-3C7A-45F6-95B8-E10D29211DC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023859A-8ED3-41F7-81B0-D5410E29E3D4}" type="pres">
      <dgm:prSet presAssocID="{994C0700-3C7A-45F6-95B8-E10D29211D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DB0F5-3B28-4696-8082-805E6E496FFB}" type="pres">
      <dgm:prSet presAssocID="{994C0700-3C7A-45F6-95B8-E10D29211DCE}" presName="negativeSpace" presStyleCnt="0"/>
      <dgm:spPr/>
    </dgm:pt>
    <dgm:pt modelId="{7133AAE2-BE64-4FAA-8765-6C7A832D9202}" type="pres">
      <dgm:prSet presAssocID="{994C0700-3C7A-45F6-95B8-E10D29211D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2E203E-E5C6-457A-9531-579013699230}" type="presOf" srcId="{994C0700-3C7A-45F6-95B8-E10D29211DCE}" destId="{5ED21D8D-DABC-4641-8D87-8899DB5F1F33}" srcOrd="0" destOrd="0" presId="urn:microsoft.com/office/officeart/2005/8/layout/list1"/>
    <dgm:cxn modelId="{33FE7C4A-4B24-47EC-A785-B76FFEF9EFFA}" type="presOf" srcId="{A03C82FA-7D4D-4F0B-AB90-3CBD6CB807BB}" destId="{B02331AF-17D0-4C86-9542-D338207C493C}" srcOrd="0" destOrd="0" presId="urn:microsoft.com/office/officeart/2005/8/layout/list1"/>
    <dgm:cxn modelId="{9A4A1C88-03CE-44B4-A2CE-5E2E58B06A84}" type="presOf" srcId="{A03C82FA-7D4D-4F0B-AB90-3CBD6CB807BB}" destId="{168AC6F6-CB43-42E7-8761-EFA163839BB8}" srcOrd="1" destOrd="0" presId="urn:microsoft.com/office/officeart/2005/8/layout/list1"/>
    <dgm:cxn modelId="{2701C741-FE42-413F-994F-537AC8C74052}" type="presOf" srcId="{0A8A0138-33AE-460D-ADBB-EA7D9EBB69CB}" destId="{12DA0F9B-DCC9-4AC5-853C-A205A32ED5FD}" srcOrd="0" destOrd="0" presId="urn:microsoft.com/office/officeart/2005/8/layout/list1"/>
    <dgm:cxn modelId="{EAC71F74-301C-4479-B968-4CD0691D2815}" srcId="{4DD7D0F6-A5FC-40DC-ACC3-514797AFB4F3}" destId="{0A8A0138-33AE-460D-ADBB-EA7D9EBB69CB}" srcOrd="1" destOrd="0" parTransId="{62BE82DD-FFFA-4837-9440-AE41003F44AE}" sibTransId="{6AC2C102-73AF-4D27-8A78-BB4275E9BD2C}"/>
    <dgm:cxn modelId="{8537FFCC-1AA6-4E7F-9EC1-6E22C71961A2}" type="presOf" srcId="{3BB67ACD-42D9-474E-8CB5-3332557A3E57}" destId="{ADA84189-00AC-445C-AFE8-84EBEDF0A00F}" srcOrd="0" destOrd="0" presId="urn:microsoft.com/office/officeart/2005/8/layout/list1"/>
    <dgm:cxn modelId="{B661B66E-144C-4FE9-BEFC-2482535312C9}" srcId="{4DD7D0F6-A5FC-40DC-ACC3-514797AFB4F3}" destId="{A03C82FA-7D4D-4F0B-AB90-3CBD6CB807BB}" srcOrd="0" destOrd="0" parTransId="{4DD70D25-C6EA-47AF-9362-68A783656A76}" sibTransId="{C3D810F7-5098-44B1-B5D3-8C3E4CC1E644}"/>
    <dgm:cxn modelId="{B08BFD27-A3B5-4718-8B11-FEE7B74B8675}" type="presOf" srcId="{994C0700-3C7A-45F6-95B8-E10D29211DCE}" destId="{6023859A-8ED3-41F7-81B0-D5410E29E3D4}" srcOrd="1" destOrd="0" presId="urn:microsoft.com/office/officeart/2005/8/layout/list1"/>
    <dgm:cxn modelId="{04A8C19D-13A0-4B01-BA45-928FE107A4D3}" type="presOf" srcId="{4DD7D0F6-A5FC-40DC-ACC3-514797AFB4F3}" destId="{1FF84619-7165-4504-8075-C5BE5E8B06F0}" srcOrd="0" destOrd="0" presId="urn:microsoft.com/office/officeart/2005/8/layout/list1"/>
    <dgm:cxn modelId="{1E1499C1-72CE-4EBC-9AFB-84143BD1C955}" type="presOf" srcId="{0A8A0138-33AE-460D-ADBB-EA7D9EBB69CB}" destId="{57AB939B-861A-4A95-B632-24F8F5587325}" srcOrd="1" destOrd="0" presId="urn:microsoft.com/office/officeart/2005/8/layout/list1"/>
    <dgm:cxn modelId="{5DC326CD-1478-43B5-B3C7-44364D0FF40F}" srcId="{4DD7D0F6-A5FC-40DC-ACC3-514797AFB4F3}" destId="{3BB67ACD-42D9-474E-8CB5-3332557A3E57}" srcOrd="2" destOrd="0" parTransId="{FD18516F-11CB-4F44-A489-11E853639BA9}" sibTransId="{6C1F4A27-E6ED-4E95-BCAE-9671A974683E}"/>
    <dgm:cxn modelId="{8B794EDC-430F-4BCB-8251-7B9E34CAEBE3}" type="presOf" srcId="{3BB67ACD-42D9-474E-8CB5-3332557A3E57}" destId="{F5DB080A-E3C9-4E7B-AE9A-7060F267A3F0}" srcOrd="1" destOrd="0" presId="urn:microsoft.com/office/officeart/2005/8/layout/list1"/>
    <dgm:cxn modelId="{1E6559E3-BD70-4C8A-9659-EBD34B31936D}" srcId="{4DD7D0F6-A5FC-40DC-ACC3-514797AFB4F3}" destId="{994C0700-3C7A-45F6-95B8-E10D29211DCE}" srcOrd="3" destOrd="0" parTransId="{7FE6C207-9D12-4A0F-881C-C651853D77B7}" sibTransId="{518635F5-1734-43EA-9752-E4DF7962172E}"/>
    <dgm:cxn modelId="{9D6DA9B9-4105-4B6C-A300-F24959879AB1}" type="presParOf" srcId="{1FF84619-7165-4504-8075-C5BE5E8B06F0}" destId="{4D984D13-AEAB-45AF-B011-2DBE2DD7EB00}" srcOrd="0" destOrd="0" presId="urn:microsoft.com/office/officeart/2005/8/layout/list1"/>
    <dgm:cxn modelId="{9C883BC8-57BB-464D-98C4-3A6FA12ED0EF}" type="presParOf" srcId="{4D984D13-AEAB-45AF-B011-2DBE2DD7EB00}" destId="{B02331AF-17D0-4C86-9542-D338207C493C}" srcOrd="0" destOrd="0" presId="urn:microsoft.com/office/officeart/2005/8/layout/list1"/>
    <dgm:cxn modelId="{B5E73F1F-E074-4684-87D4-67DD246B2383}" type="presParOf" srcId="{4D984D13-AEAB-45AF-B011-2DBE2DD7EB00}" destId="{168AC6F6-CB43-42E7-8761-EFA163839BB8}" srcOrd="1" destOrd="0" presId="urn:microsoft.com/office/officeart/2005/8/layout/list1"/>
    <dgm:cxn modelId="{76A2074F-EEE7-4B27-A449-79A6663EE636}" type="presParOf" srcId="{1FF84619-7165-4504-8075-C5BE5E8B06F0}" destId="{E32B6201-0851-4CAD-812D-740819450527}" srcOrd="1" destOrd="0" presId="urn:microsoft.com/office/officeart/2005/8/layout/list1"/>
    <dgm:cxn modelId="{D0D457C5-AC5D-433B-8FC1-8F9FD0B37BF7}" type="presParOf" srcId="{1FF84619-7165-4504-8075-C5BE5E8B06F0}" destId="{DFF593D6-2307-4174-BBB6-09B1C0C0422A}" srcOrd="2" destOrd="0" presId="urn:microsoft.com/office/officeart/2005/8/layout/list1"/>
    <dgm:cxn modelId="{3FCA6605-C9EE-4617-8B48-B71F49D4329E}" type="presParOf" srcId="{1FF84619-7165-4504-8075-C5BE5E8B06F0}" destId="{4DD183A9-E41C-48C1-8BF5-A015A531EBF4}" srcOrd="3" destOrd="0" presId="urn:microsoft.com/office/officeart/2005/8/layout/list1"/>
    <dgm:cxn modelId="{852188C7-C964-4977-9795-0998521EC9C3}" type="presParOf" srcId="{1FF84619-7165-4504-8075-C5BE5E8B06F0}" destId="{CB5AD811-D10D-44CD-8183-7336C1E8E2ED}" srcOrd="4" destOrd="0" presId="urn:microsoft.com/office/officeart/2005/8/layout/list1"/>
    <dgm:cxn modelId="{3087B217-AC1D-4B8F-9730-0200CEE67118}" type="presParOf" srcId="{CB5AD811-D10D-44CD-8183-7336C1E8E2ED}" destId="{12DA0F9B-DCC9-4AC5-853C-A205A32ED5FD}" srcOrd="0" destOrd="0" presId="urn:microsoft.com/office/officeart/2005/8/layout/list1"/>
    <dgm:cxn modelId="{1614334A-1B33-4EC8-941A-6F29CD3DD6E2}" type="presParOf" srcId="{CB5AD811-D10D-44CD-8183-7336C1E8E2ED}" destId="{57AB939B-861A-4A95-B632-24F8F5587325}" srcOrd="1" destOrd="0" presId="urn:microsoft.com/office/officeart/2005/8/layout/list1"/>
    <dgm:cxn modelId="{D88BADFE-B707-47BC-B7B7-BD76C994CB9B}" type="presParOf" srcId="{1FF84619-7165-4504-8075-C5BE5E8B06F0}" destId="{C16392DD-4D91-475B-A7A7-6B3B0FE9AB21}" srcOrd="5" destOrd="0" presId="urn:microsoft.com/office/officeart/2005/8/layout/list1"/>
    <dgm:cxn modelId="{C2A3B2CC-9C7F-495A-9B11-54DEC751FCD3}" type="presParOf" srcId="{1FF84619-7165-4504-8075-C5BE5E8B06F0}" destId="{A6DC38BB-9A2A-444F-8548-89F6783EB02B}" srcOrd="6" destOrd="0" presId="urn:microsoft.com/office/officeart/2005/8/layout/list1"/>
    <dgm:cxn modelId="{75C86CBA-E0D0-45F1-B9AD-2D9EFF43A192}" type="presParOf" srcId="{1FF84619-7165-4504-8075-C5BE5E8B06F0}" destId="{AC52C8E6-E691-4F72-B038-63F60330BE1B}" srcOrd="7" destOrd="0" presId="urn:microsoft.com/office/officeart/2005/8/layout/list1"/>
    <dgm:cxn modelId="{3E8D032F-1BBF-46B2-A8C1-44953E78E544}" type="presParOf" srcId="{1FF84619-7165-4504-8075-C5BE5E8B06F0}" destId="{1D92CEB6-514C-4975-AFF8-1FED12908D8E}" srcOrd="8" destOrd="0" presId="urn:microsoft.com/office/officeart/2005/8/layout/list1"/>
    <dgm:cxn modelId="{BB1EC78E-1BCC-4275-9A4C-7876A703CB17}" type="presParOf" srcId="{1D92CEB6-514C-4975-AFF8-1FED12908D8E}" destId="{ADA84189-00AC-445C-AFE8-84EBEDF0A00F}" srcOrd="0" destOrd="0" presId="urn:microsoft.com/office/officeart/2005/8/layout/list1"/>
    <dgm:cxn modelId="{F590F009-F672-4C0A-B196-5764C385F277}" type="presParOf" srcId="{1D92CEB6-514C-4975-AFF8-1FED12908D8E}" destId="{F5DB080A-E3C9-4E7B-AE9A-7060F267A3F0}" srcOrd="1" destOrd="0" presId="urn:microsoft.com/office/officeart/2005/8/layout/list1"/>
    <dgm:cxn modelId="{B87DD052-180F-4BC3-B069-88D6D8D08DA7}" type="presParOf" srcId="{1FF84619-7165-4504-8075-C5BE5E8B06F0}" destId="{58DA8277-7FCB-4363-9867-7FC93B6B5D0C}" srcOrd="9" destOrd="0" presId="urn:microsoft.com/office/officeart/2005/8/layout/list1"/>
    <dgm:cxn modelId="{96A27714-E4FF-4E3F-888C-EDC8BCC6258D}" type="presParOf" srcId="{1FF84619-7165-4504-8075-C5BE5E8B06F0}" destId="{B32F5FC9-DEBF-41DF-A8B1-09D854D7F034}" srcOrd="10" destOrd="0" presId="urn:microsoft.com/office/officeart/2005/8/layout/list1"/>
    <dgm:cxn modelId="{6C92B741-C319-4EE4-BB89-C20E3234333D}" type="presParOf" srcId="{1FF84619-7165-4504-8075-C5BE5E8B06F0}" destId="{23F876F2-F1DF-431C-8D2E-4B5B824F890B}" srcOrd="11" destOrd="0" presId="urn:microsoft.com/office/officeart/2005/8/layout/list1"/>
    <dgm:cxn modelId="{F78598FC-274D-464B-A6F1-392C7B32D753}" type="presParOf" srcId="{1FF84619-7165-4504-8075-C5BE5E8B06F0}" destId="{B2479737-C025-4F42-9B55-46397F4C945A}" srcOrd="12" destOrd="0" presId="urn:microsoft.com/office/officeart/2005/8/layout/list1"/>
    <dgm:cxn modelId="{02AE948F-7E9D-4EA0-B487-EB963086A0F6}" type="presParOf" srcId="{B2479737-C025-4F42-9B55-46397F4C945A}" destId="{5ED21D8D-DABC-4641-8D87-8899DB5F1F33}" srcOrd="0" destOrd="0" presId="urn:microsoft.com/office/officeart/2005/8/layout/list1"/>
    <dgm:cxn modelId="{3CCD87EA-0D8E-497C-AC1D-51D05672807A}" type="presParOf" srcId="{B2479737-C025-4F42-9B55-46397F4C945A}" destId="{6023859A-8ED3-41F7-81B0-D5410E29E3D4}" srcOrd="1" destOrd="0" presId="urn:microsoft.com/office/officeart/2005/8/layout/list1"/>
    <dgm:cxn modelId="{95102D38-054E-4897-9089-D2A168FA0959}" type="presParOf" srcId="{1FF84619-7165-4504-8075-C5BE5E8B06F0}" destId="{104DB0F5-3B28-4696-8082-805E6E496FFB}" srcOrd="13" destOrd="0" presId="urn:microsoft.com/office/officeart/2005/8/layout/list1"/>
    <dgm:cxn modelId="{AE174915-29FE-4D15-A0CE-3C17929DD2B2}" type="presParOf" srcId="{1FF84619-7165-4504-8075-C5BE5E8B06F0}" destId="{7133AAE2-BE64-4FAA-8765-6C7A832D92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6BE543-8081-4EB1-9291-6076FFA143E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C3AED-9060-4D6F-8339-E236AB5D1161}">
      <dgm:prSet phldrT="[Text]" custT="1"/>
      <dgm:spPr/>
      <dgm:t>
        <a:bodyPr/>
        <a:lstStyle/>
        <a:p>
          <a:r>
            <a:rPr lang="ka-GE" sz="1700" dirty="0" smtClean="0"/>
            <a:t>ინდივიდუალური ხელშეკრულებების გაფორმება</a:t>
          </a:r>
          <a:endParaRPr lang="en-US" sz="1700" dirty="0"/>
        </a:p>
      </dgm:t>
    </dgm:pt>
    <dgm:pt modelId="{3B0DB20D-BBA1-4CE7-B6C0-C35850EC5662}" type="parTrans" cxnId="{BEDD6FC0-AD9E-42E0-8AB0-DCF0170049B1}">
      <dgm:prSet/>
      <dgm:spPr/>
      <dgm:t>
        <a:bodyPr/>
        <a:lstStyle/>
        <a:p>
          <a:endParaRPr lang="en-US"/>
        </a:p>
      </dgm:t>
    </dgm:pt>
    <dgm:pt modelId="{2F199331-EB3A-4859-AC7C-B70B7AD652F6}" type="sibTrans" cxnId="{BEDD6FC0-AD9E-42E0-8AB0-DCF0170049B1}">
      <dgm:prSet/>
      <dgm:spPr/>
      <dgm:t>
        <a:bodyPr/>
        <a:lstStyle/>
        <a:p>
          <a:endParaRPr lang="en-US"/>
        </a:p>
      </dgm:t>
    </dgm:pt>
    <dgm:pt modelId="{68242B1B-B415-4836-8D9E-2164952F62F5}">
      <dgm:prSet phldrT="[Text]"/>
      <dgm:spPr/>
      <dgm:t>
        <a:bodyPr/>
        <a:lstStyle/>
        <a:p>
          <a:r>
            <a:rPr lang="ka-GE" dirty="0" smtClean="0"/>
            <a:t>ხელშეკრულების კონტროლის განხორციელება </a:t>
          </a:r>
          <a:r>
            <a:rPr lang="ka-GE" dirty="0" err="1" smtClean="0"/>
            <a:t>შემსყიდველის</a:t>
          </a:r>
          <a:r>
            <a:rPr lang="ka-GE" dirty="0" smtClean="0"/>
            <a:t> მიერ</a:t>
          </a:r>
          <a:endParaRPr lang="en-US" dirty="0"/>
        </a:p>
      </dgm:t>
    </dgm:pt>
    <dgm:pt modelId="{10C145C2-6604-43FD-A9B9-82722D37AE36}" type="parTrans" cxnId="{0A158B1B-7C15-4478-B562-6FE490CFF088}">
      <dgm:prSet/>
      <dgm:spPr/>
      <dgm:t>
        <a:bodyPr/>
        <a:lstStyle/>
        <a:p>
          <a:endParaRPr lang="en-US"/>
        </a:p>
      </dgm:t>
    </dgm:pt>
    <dgm:pt modelId="{267C9824-1B5E-4EC0-B213-B05A123960E5}" type="sibTrans" cxnId="{0A158B1B-7C15-4478-B562-6FE490CFF088}">
      <dgm:prSet/>
      <dgm:spPr/>
      <dgm:t>
        <a:bodyPr/>
        <a:lstStyle/>
        <a:p>
          <a:endParaRPr lang="en-US"/>
        </a:p>
      </dgm:t>
    </dgm:pt>
    <dgm:pt modelId="{5335EABE-42F3-4524-BC4D-CF8E70E2ACA5}">
      <dgm:prSet phldrT="[Text]"/>
      <dgm:spPr/>
      <dgm:t>
        <a:bodyPr/>
        <a:lstStyle/>
        <a:p>
          <a:r>
            <a:rPr lang="ka-GE" dirty="0" smtClean="0"/>
            <a:t>ვალდებულების შეუსრულებლობის შემთხვევაში </a:t>
          </a:r>
          <a:r>
            <a:rPr lang="ka-GE" dirty="0" err="1" smtClean="0"/>
            <a:t>სატენდერო</a:t>
          </a:r>
          <a:r>
            <a:rPr lang="ka-GE" dirty="0" smtClean="0"/>
            <a:t> კომისიის ფუნქცია</a:t>
          </a:r>
          <a:endParaRPr lang="en-US" dirty="0"/>
        </a:p>
      </dgm:t>
    </dgm:pt>
    <dgm:pt modelId="{34FED302-5A85-4688-9CF9-DEA8F723DC39}" type="parTrans" cxnId="{1B9137BB-A4A8-462A-B73D-3AF028B72125}">
      <dgm:prSet/>
      <dgm:spPr/>
      <dgm:t>
        <a:bodyPr/>
        <a:lstStyle/>
        <a:p>
          <a:endParaRPr lang="en-US"/>
        </a:p>
      </dgm:t>
    </dgm:pt>
    <dgm:pt modelId="{A2A98D40-4647-4158-A4FA-7142936F3F79}" type="sibTrans" cxnId="{1B9137BB-A4A8-462A-B73D-3AF028B72125}">
      <dgm:prSet/>
      <dgm:spPr/>
      <dgm:t>
        <a:bodyPr/>
        <a:lstStyle/>
        <a:p>
          <a:endParaRPr lang="en-US"/>
        </a:p>
      </dgm:t>
    </dgm:pt>
    <dgm:pt modelId="{B4C731ED-1CED-490C-8DC0-42A3C5C95C67}" type="pres">
      <dgm:prSet presAssocID="{276BE543-8081-4EB1-9291-6076FFA143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8CFB3-35A9-48AF-BCA0-3037D117BD4D}" type="pres">
      <dgm:prSet presAssocID="{276BE543-8081-4EB1-9291-6076FFA143E3}" presName="dummyMaxCanvas" presStyleCnt="0">
        <dgm:presLayoutVars/>
      </dgm:prSet>
      <dgm:spPr/>
    </dgm:pt>
    <dgm:pt modelId="{90427E21-D2B6-41CD-9C4B-C8B0A79C5E3D}" type="pres">
      <dgm:prSet presAssocID="{276BE543-8081-4EB1-9291-6076FFA143E3}" presName="ThreeNodes_1" presStyleLbl="node1" presStyleIdx="0" presStyleCnt="3" custScaleX="117647" custLinFactNeighborX="-1654" custLinFactNeighborY="-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61BA-010B-4619-8BC0-AE38F393C3D5}" type="pres">
      <dgm:prSet presAssocID="{276BE543-8081-4EB1-9291-6076FFA143E3}" presName="ThreeNodes_2" presStyleLbl="node1" presStyleIdx="1" presStyleCnt="3" custScaleX="117647" custLinFactNeighborX="-1145" custLinFactNeighborY="-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9DA5-3B09-4D72-AD05-F65D331761D3}" type="pres">
      <dgm:prSet presAssocID="{276BE543-8081-4EB1-9291-6076FFA143E3}" presName="ThreeNodes_3" presStyleLbl="node1" presStyleIdx="2" presStyleCnt="3" custScaleX="117647" custLinFactNeighborX="995" custLinFactNeighborY="-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A5AE0-13CB-47C2-A5B4-B97A531D4290}" type="pres">
      <dgm:prSet presAssocID="{276BE543-8081-4EB1-9291-6076FFA143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2377-0747-439E-9C33-6A6F405551B6}" type="pres">
      <dgm:prSet presAssocID="{276BE543-8081-4EB1-9291-6076FFA143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89799-768C-4425-8230-633B4025D770}" type="pres">
      <dgm:prSet presAssocID="{276BE543-8081-4EB1-9291-6076FFA143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8B44-5F69-4A1F-BDD9-5A6DDD715D25}" type="pres">
      <dgm:prSet presAssocID="{276BE543-8081-4EB1-9291-6076FFA143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39C00-EA55-4B75-ABC5-A7A7244581C7}" type="pres">
      <dgm:prSet presAssocID="{276BE543-8081-4EB1-9291-6076FFA143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AB6C2-F00C-4865-B887-59282021E6DD}" type="presOf" srcId="{276BE543-8081-4EB1-9291-6076FFA143E3}" destId="{B4C731ED-1CED-490C-8DC0-42A3C5C95C67}" srcOrd="0" destOrd="0" presId="urn:microsoft.com/office/officeart/2005/8/layout/vProcess5"/>
    <dgm:cxn modelId="{272EDA32-0208-4980-BB85-6B39E6B846F7}" type="presOf" srcId="{68242B1B-B415-4836-8D9E-2164952F62F5}" destId="{3DF08B44-5F69-4A1F-BDD9-5A6DDD715D25}" srcOrd="1" destOrd="0" presId="urn:microsoft.com/office/officeart/2005/8/layout/vProcess5"/>
    <dgm:cxn modelId="{23D4483A-3E5A-452F-A57C-05B415F6DFA2}" type="presOf" srcId="{5335EABE-42F3-4524-BC4D-CF8E70E2ACA5}" destId="{06E89DA5-3B09-4D72-AD05-F65D331761D3}" srcOrd="0" destOrd="0" presId="urn:microsoft.com/office/officeart/2005/8/layout/vProcess5"/>
    <dgm:cxn modelId="{E917D4B9-2BF0-4C7C-953F-7C2D865FB960}" type="presOf" srcId="{300C3AED-9060-4D6F-8339-E236AB5D1161}" destId="{96C89799-768C-4425-8230-633B4025D770}" srcOrd="1" destOrd="0" presId="urn:microsoft.com/office/officeart/2005/8/layout/vProcess5"/>
    <dgm:cxn modelId="{1B9137BB-A4A8-462A-B73D-3AF028B72125}" srcId="{276BE543-8081-4EB1-9291-6076FFA143E3}" destId="{5335EABE-42F3-4524-BC4D-CF8E70E2ACA5}" srcOrd="2" destOrd="0" parTransId="{34FED302-5A85-4688-9CF9-DEA8F723DC39}" sibTransId="{A2A98D40-4647-4158-A4FA-7142936F3F79}"/>
    <dgm:cxn modelId="{0A158B1B-7C15-4478-B562-6FE490CFF088}" srcId="{276BE543-8081-4EB1-9291-6076FFA143E3}" destId="{68242B1B-B415-4836-8D9E-2164952F62F5}" srcOrd="1" destOrd="0" parTransId="{10C145C2-6604-43FD-A9B9-82722D37AE36}" sibTransId="{267C9824-1B5E-4EC0-B213-B05A123960E5}"/>
    <dgm:cxn modelId="{E7F50C58-D2BC-4973-BC1C-6B0DDDA6DF3A}" type="presOf" srcId="{68242B1B-B415-4836-8D9E-2164952F62F5}" destId="{D97C61BA-010B-4619-8BC0-AE38F393C3D5}" srcOrd="0" destOrd="0" presId="urn:microsoft.com/office/officeart/2005/8/layout/vProcess5"/>
    <dgm:cxn modelId="{F72C22F9-97EE-4D16-9E7D-433657BF0978}" type="presOf" srcId="{267C9824-1B5E-4EC0-B213-B05A123960E5}" destId="{9EE72377-0747-439E-9C33-6A6F405551B6}" srcOrd="0" destOrd="0" presId="urn:microsoft.com/office/officeart/2005/8/layout/vProcess5"/>
    <dgm:cxn modelId="{0C341FB5-A6BE-4924-8BDE-3673E6675376}" type="presOf" srcId="{5335EABE-42F3-4524-BC4D-CF8E70E2ACA5}" destId="{08039C00-EA55-4B75-ABC5-A7A7244581C7}" srcOrd="1" destOrd="0" presId="urn:microsoft.com/office/officeart/2005/8/layout/vProcess5"/>
    <dgm:cxn modelId="{79135228-05C1-4CEE-B82B-6456FC5CCC14}" type="presOf" srcId="{300C3AED-9060-4D6F-8339-E236AB5D1161}" destId="{90427E21-D2B6-41CD-9C4B-C8B0A79C5E3D}" srcOrd="0" destOrd="0" presId="urn:microsoft.com/office/officeart/2005/8/layout/vProcess5"/>
    <dgm:cxn modelId="{BEDD6FC0-AD9E-42E0-8AB0-DCF0170049B1}" srcId="{276BE543-8081-4EB1-9291-6076FFA143E3}" destId="{300C3AED-9060-4D6F-8339-E236AB5D1161}" srcOrd="0" destOrd="0" parTransId="{3B0DB20D-BBA1-4CE7-B6C0-C35850EC5662}" sibTransId="{2F199331-EB3A-4859-AC7C-B70B7AD652F6}"/>
    <dgm:cxn modelId="{A431BD43-211F-42F4-B5DA-2AD599E74F89}" type="presOf" srcId="{2F199331-EB3A-4859-AC7C-B70B7AD652F6}" destId="{892A5AE0-13CB-47C2-A5B4-B97A531D4290}" srcOrd="0" destOrd="0" presId="urn:microsoft.com/office/officeart/2005/8/layout/vProcess5"/>
    <dgm:cxn modelId="{4BDC8AAA-FFB7-47F6-81EE-41F5F2CD9353}" type="presParOf" srcId="{B4C731ED-1CED-490C-8DC0-42A3C5C95C67}" destId="{5948CFB3-35A9-48AF-BCA0-3037D117BD4D}" srcOrd="0" destOrd="0" presId="urn:microsoft.com/office/officeart/2005/8/layout/vProcess5"/>
    <dgm:cxn modelId="{CDD675CE-8EC0-4714-AFBA-342272BCEB4A}" type="presParOf" srcId="{B4C731ED-1CED-490C-8DC0-42A3C5C95C67}" destId="{90427E21-D2B6-41CD-9C4B-C8B0A79C5E3D}" srcOrd="1" destOrd="0" presId="urn:microsoft.com/office/officeart/2005/8/layout/vProcess5"/>
    <dgm:cxn modelId="{D8649358-475B-4695-90AE-BBB42724E9A2}" type="presParOf" srcId="{B4C731ED-1CED-490C-8DC0-42A3C5C95C67}" destId="{D97C61BA-010B-4619-8BC0-AE38F393C3D5}" srcOrd="2" destOrd="0" presId="urn:microsoft.com/office/officeart/2005/8/layout/vProcess5"/>
    <dgm:cxn modelId="{8F2EA875-E334-490F-8BCD-C12772FF79D8}" type="presParOf" srcId="{B4C731ED-1CED-490C-8DC0-42A3C5C95C67}" destId="{06E89DA5-3B09-4D72-AD05-F65D331761D3}" srcOrd="3" destOrd="0" presId="urn:microsoft.com/office/officeart/2005/8/layout/vProcess5"/>
    <dgm:cxn modelId="{4A7E4A8D-52C3-4DAE-8701-FCAA3EA51942}" type="presParOf" srcId="{B4C731ED-1CED-490C-8DC0-42A3C5C95C67}" destId="{892A5AE0-13CB-47C2-A5B4-B97A531D4290}" srcOrd="4" destOrd="0" presId="urn:microsoft.com/office/officeart/2005/8/layout/vProcess5"/>
    <dgm:cxn modelId="{69CF79BA-98D3-402A-93B8-8BE875A3C81E}" type="presParOf" srcId="{B4C731ED-1CED-490C-8DC0-42A3C5C95C67}" destId="{9EE72377-0747-439E-9C33-6A6F405551B6}" srcOrd="5" destOrd="0" presId="urn:microsoft.com/office/officeart/2005/8/layout/vProcess5"/>
    <dgm:cxn modelId="{170EA77A-4DC0-4DB1-8D25-7D1112DF7F9E}" type="presParOf" srcId="{B4C731ED-1CED-490C-8DC0-42A3C5C95C67}" destId="{96C89799-768C-4425-8230-633B4025D770}" srcOrd="6" destOrd="0" presId="urn:microsoft.com/office/officeart/2005/8/layout/vProcess5"/>
    <dgm:cxn modelId="{36496FF1-D9AE-46FD-B4F8-071C396BA048}" type="presParOf" srcId="{B4C731ED-1CED-490C-8DC0-42A3C5C95C67}" destId="{3DF08B44-5F69-4A1F-BDD9-5A6DDD715D25}" srcOrd="7" destOrd="0" presId="urn:microsoft.com/office/officeart/2005/8/layout/vProcess5"/>
    <dgm:cxn modelId="{573F9141-9A5F-4516-89FC-76FD9859C2D6}" type="presParOf" srcId="{B4C731ED-1CED-490C-8DC0-42A3C5C95C67}" destId="{08039C00-EA55-4B75-ABC5-A7A7244581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C19F8F-7A64-4164-904D-EE2A01696B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DF65B-FB02-460C-B59D-107694511340}">
      <dgm:prSet phldrT="[Text]"/>
      <dgm:spPr/>
      <dgm:t>
        <a:bodyPr/>
        <a:lstStyle/>
        <a:p>
          <a:r>
            <a:rPr lang="ka-GE" dirty="0"/>
            <a:t>სტატუსი „ხელშეკრულება დადებულია“ </a:t>
          </a:r>
          <a:endParaRPr lang="en-US" dirty="0"/>
        </a:p>
      </dgm:t>
    </dgm:pt>
    <dgm:pt modelId="{760D5D4B-652F-4758-8853-6B287494DA6B}" type="parTrans" cxnId="{9AAB9DEE-9C0A-4A1C-906B-7517C26AC933}">
      <dgm:prSet/>
      <dgm:spPr/>
      <dgm:t>
        <a:bodyPr/>
        <a:lstStyle/>
        <a:p>
          <a:endParaRPr lang="en-US"/>
        </a:p>
      </dgm:t>
    </dgm:pt>
    <dgm:pt modelId="{D3E1CA8E-1CC3-45FF-8924-4A9BB9CC11BB}" type="sibTrans" cxnId="{9AAB9DEE-9C0A-4A1C-906B-7517C26AC933}">
      <dgm:prSet/>
      <dgm:spPr/>
      <dgm:t>
        <a:bodyPr/>
        <a:lstStyle/>
        <a:p>
          <a:endParaRPr lang="en-US"/>
        </a:p>
      </dgm:t>
    </dgm:pt>
    <dgm:pt modelId="{D8415190-A959-43AF-ABA7-97596445D5F7}">
      <dgm:prSet phldrT="[Text]"/>
      <dgm:spPr/>
      <dgm:t>
        <a:bodyPr/>
        <a:lstStyle/>
        <a:p>
          <a:r>
            <a:rPr lang="ka-GE" dirty="0"/>
            <a:t>რაოდენობა</a:t>
          </a:r>
          <a:r>
            <a:rPr lang="en-US" dirty="0"/>
            <a:t>- 720</a:t>
          </a:r>
        </a:p>
      </dgm:t>
    </dgm:pt>
    <dgm:pt modelId="{C91907AE-1E59-4B95-86E7-EBB838AE7E39}" type="parTrans" cxnId="{0F5F4C90-5915-45B7-9409-0FFDF588C1E1}">
      <dgm:prSet/>
      <dgm:spPr/>
      <dgm:t>
        <a:bodyPr/>
        <a:lstStyle/>
        <a:p>
          <a:endParaRPr lang="en-US"/>
        </a:p>
      </dgm:t>
    </dgm:pt>
    <dgm:pt modelId="{9E4429D5-BA5A-483F-A045-94DD6A918F37}" type="sibTrans" cxnId="{0F5F4C90-5915-45B7-9409-0FFDF588C1E1}">
      <dgm:prSet/>
      <dgm:spPr/>
      <dgm:t>
        <a:bodyPr/>
        <a:lstStyle/>
        <a:p>
          <a:endParaRPr lang="en-US"/>
        </a:p>
      </dgm:t>
    </dgm:pt>
    <dgm:pt modelId="{3B268EDD-2480-457F-AE3D-02D55114CB0B}">
      <dgm:prSet phldrT="[Text]"/>
      <dgm:spPr/>
      <dgm:t>
        <a:bodyPr/>
        <a:lstStyle/>
        <a:p>
          <a:r>
            <a:rPr lang="ka-GE" dirty="0"/>
            <a:t>ღირებულება </a:t>
          </a:r>
          <a:r>
            <a:rPr lang="en-US" dirty="0"/>
            <a:t> – 140,998,081</a:t>
          </a:r>
          <a:r>
            <a:rPr lang="ka-GE" dirty="0"/>
            <a:t>.00 ლარი</a:t>
          </a:r>
          <a:endParaRPr lang="en-US" dirty="0"/>
        </a:p>
      </dgm:t>
    </dgm:pt>
    <dgm:pt modelId="{CD4A8DC4-D27E-468B-9359-E35E7C0FD707}" type="parTrans" cxnId="{A7AEEA1F-BF0D-4696-91F9-47346E8979CE}">
      <dgm:prSet/>
      <dgm:spPr/>
      <dgm:t>
        <a:bodyPr/>
        <a:lstStyle/>
        <a:p>
          <a:endParaRPr lang="en-US"/>
        </a:p>
      </dgm:t>
    </dgm:pt>
    <dgm:pt modelId="{6CA53279-B382-4DB8-920A-76C25C0B5EDA}" type="sibTrans" cxnId="{A7AEEA1F-BF0D-4696-91F9-47346E8979CE}">
      <dgm:prSet/>
      <dgm:spPr/>
      <dgm:t>
        <a:bodyPr/>
        <a:lstStyle/>
        <a:p>
          <a:endParaRPr lang="en-US"/>
        </a:p>
      </dgm:t>
    </dgm:pt>
    <dgm:pt modelId="{62FB91D7-4629-457D-B8BC-276BF80482FD}">
      <dgm:prSet phldrT="[Text]"/>
      <dgm:spPr/>
      <dgm:t>
        <a:bodyPr/>
        <a:lstStyle/>
        <a:p>
          <a:r>
            <a:rPr lang="ka-GE" dirty="0"/>
            <a:t>სტატუსი „ არ შემდგარი“ ტენდერი</a:t>
          </a:r>
          <a:endParaRPr lang="en-US" dirty="0"/>
        </a:p>
      </dgm:t>
    </dgm:pt>
    <dgm:pt modelId="{9B119185-0112-48EE-8CCD-77930030BBF7}" type="parTrans" cxnId="{4C9A166F-3115-4BBB-A6A6-05ABC734294E}">
      <dgm:prSet/>
      <dgm:spPr/>
      <dgm:t>
        <a:bodyPr/>
        <a:lstStyle/>
        <a:p>
          <a:endParaRPr lang="en-US"/>
        </a:p>
      </dgm:t>
    </dgm:pt>
    <dgm:pt modelId="{93243EB8-D2DA-4BC2-B587-C366E03F6C98}" type="sibTrans" cxnId="{4C9A166F-3115-4BBB-A6A6-05ABC734294E}">
      <dgm:prSet/>
      <dgm:spPr/>
      <dgm:t>
        <a:bodyPr/>
        <a:lstStyle/>
        <a:p>
          <a:endParaRPr lang="en-US"/>
        </a:p>
      </dgm:t>
    </dgm:pt>
    <dgm:pt modelId="{400EE763-E883-42A9-9D37-0CC9BA56722C}">
      <dgm:prSet phldrT="[Text]"/>
      <dgm:spPr/>
      <dgm:t>
        <a:bodyPr/>
        <a:lstStyle/>
        <a:p>
          <a:r>
            <a:rPr lang="ka-GE" dirty="0"/>
            <a:t>რაოდენობა</a:t>
          </a:r>
          <a:r>
            <a:rPr lang="en-US" dirty="0"/>
            <a:t> - 2489</a:t>
          </a:r>
        </a:p>
      </dgm:t>
    </dgm:pt>
    <dgm:pt modelId="{B2C21BC0-102E-46CC-A3E5-BFDA234EC4A1}" type="parTrans" cxnId="{10B9D86B-F7B4-4CB6-89EB-333CF05FA983}">
      <dgm:prSet/>
      <dgm:spPr/>
      <dgm:t>
        <a:bodyPr/>
        <a:lstStyle/>
        <a:p>
          <a:endParaRPr lang="en-US"/>
        </a:p>
      </dgm:t>
    </dgm:pt>
    <dgm:pt modelId="{6A68FFBA-A45C-42B2-B284-FC5F8D4C5209}" type="sibTrans" cxnId="{10B9D86B-F7B4-4CB6-89EB-333CF05FA983}">
      <dgm:prSet/>
      <dgm:spPr/>
      <dgm:t>
        <a:bodyPr/>
        <a:lstStyle/>
        <a:p>
          <a:endParaRPr lang="en-US"/>
        </a:p>
      </dgm:t>
    </dgm:pt>
    <dgm:pt modelId="{655618B0-7843-4630-ACAA-DAC971D60AC8}">
      <dgm:prSet phldrT="[Text]"/>
      <dgm:spPr/>
      <dgm:t>
        <a:bodyPr/>
        <a:lstStyle/>
        <a:p>
          <a:r>
            <a:rPr lang="ka-GE" dirty="0"/>
            <a:t>ღირებულება – </a:t>
          </a:r>
          <a:r>
            <a:rPr lang="en-US" dirty="0"/>
            <a:t>362,090,478</a:t>
          </a:r>
          <a:r>
            <a:rPr lang="ka-GE" dirty="0"/>
            <a:t>.00 ლარი</a:t>
          </a:r>
          <a:endParaRPr lang="en-US" dirty="0"/>
        </a:p>
      </dgm:t>
    </dgm:pt>
    <dgm:pt modelId="{1D6423BA-4D01-499D-BAA1-3666B4658DA0}" type="parTrans" cxnId="{109B8728-67DC-4FA6-A9A4-2048B988A60A}">
      <dgm:prSet/>
      <dgm:spPr/>
      <dgm:t>
        <a:bodyPr/>
        <a:lstStyle/>
        <a:p>
          <a:endParaRPr lang="en-US"/>
        </a:p>
      </dgm:t>
    </dgm:pt>
    <dgm:pt modelId="{6F5C01AD-F8EF-462F-8FE8-EAB07A06C596}" type="sibTrans" cxnId="{109B8728-67DC-4FA6-A9A4-2048B988A60A}">
      <dgm:prSet/>
      <dgm:spPr/>
      <dgm:t>
        <a:bodyPr/>
        <a:lstStyle/>
        <a:p>
          <a:endParaRPr lang="en-US"/>
        </a:p>
      </dgm:t>
    </dgm:pt>
    <dgm:pt modelId="{99B934F6-0376-4651-B826-4932DFF4F696}" type="pres">
      <dgm:prSet presAssocID="{56C19F8F-7A64-4164-904D-EE2A01696B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7CC9BF-7FC5-424D-B9DD-D730B3E3BFD6}" type="pres">
      <dgm:prSet presAssocID="{194DF65B-FB02-460C-B59D-107694511340}" presName="linNode" presStyleCnt="0"/>
      <dgm:spPr/>
    </dgm:pt>
    <dgm:pt modelId="{80B9345F-938E-43D6-87B9-6FC2A98E0766}" type="pres">
      <dgm:prSet presAssocID="{194DF65B-FB02-460C-B59D-10769451134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94F5A-F2FD-41D0-9D47-5CC6C268B749}" type="pres">
      <dgm:prSet presAssocID="{194DF65B-FB02-460C-B59D-10769451134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4731-521D-459D-91DA-4C41F1FFAADE}" type="pres">
      <dgm:prSet presAssocID="{D3E1CA8E-1CC3-45FF-8924-4A9BB9CC11BB}" presName="spacing" presStyleCnt="0"/>
      <dgm:spPr/>
    </dgm:pt>
    <dgm:pt modelId="{FE972863-C251-477F-9E24-43035276D026}" type="pres">
      <dgm:prSet presAssocID="{62FB91D7-4629-457D-B8BC-276BF80482FD}" presName="linNode" presStyleCnt="0"/>
      <dgm:spPr/>
    </dgm:pt>
    <dgm:pt modelId="{F201C3DB-7B54-4475-A3A2-9821339288D7}" type="pres">
      <dgm:prSet presAssocID="{62FB91D7-4629-457D-B8BC-276BF80482F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5693E-6EE9-42FF-90CC-1032BC09FA3B}" type="pres">
      <dgm:prSet presAssocID="{62FB91D7-4629-457D-B8BC-276BF80482F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B8728-67DC-4FA6-A9A4-2048B988A60A}" srcId="{62FB91D7-4629-457D-B8BC-276BF80482FD}" destId="{655618B0-7843-4630-ACAA-DAC971D60AC8}" srcOrd="1" destOrd="0" parTransId="{1D6423BA-4D01-499D-BAA1-3666B4658DA0}" sibTransId="{6F5C01AD-F8EF-462F-8FE8-EAB07A06C596}"/>
    <dgm:cxn modelId="{FA14C24E-B5FB-40D0-B32B-15215BC3CADB}" type="presOf" srcId="{194DF65B-FB02-460C-B59D-107694511340}" destId="{80B9345F-938E-43D6-87B9-6FC2A98E0766}" srcOrd="0" destOrd="0" presId="urn:microsoft.com/office/officeart/2005/8/layout/vList6"/>
    <dgm:cxn modelId="{0B701145-A888-4456-AC74-C636E08E9753}" type="presOf" srcId="{56C19F8F-7A64-4164-904D-EE2A01696B4B}" destId="{99B934F6-0376-4651-B826-4932DFF4F696}" srcOrd="0" destOrd="0" presId="urn:microsoft.com/office/officeart/2005/8/layout/vList6"/>
    <dgm:cxn modelId="{EE7C1AB3-5372-4EC5-9150-83D8C88E7846}" type="presOf" srcId="{D8415190-A959-43AF-ABA7-97596445D5F7}" destId="{4D194F5A-F2FD-41D0-9D47-5CC6C268B749}" srcOrd="0" destOrd="0" presId="urn:microsoft.com/office/officeart/2005/8/layout/vList6"/>
    <dgm:cxn modelId="{7B66C6A5-BD52-4DF1-A0D0-839D393AFD90}" type="presOf" srcId="{400EE763-E883-42A9-9D37-0CC9BA56722C}" destId="{1675693E-6EE9-42FF-90CC-1032BC09FA3B}" srcOrd="0" destOrd="0" presId="urn:microsoft.com/office/officeart/2005/8/layout/vList6"/>
    <dgm:cxn modelId="{9AAB9DEE-9C0A-4A1C-906B-7517C26AC933}" srcId="{56C19F8F-7A64-4164-904D-EE2A01696B4B}" destId="{194DF65B-FB02-460C-B59D-107694511340}" srcOrd="0" destOrd="0" parTransId="{760D5D4B-652F-4758-8853-6B287494DA6B}" sibTransId="{D3E1CA8E-1CC3-45FF-8924-4A9BB9CC11BB}"/>
    <dgm:cxn modelId="{3C816541-0465-4693-A3FF-55E953D8DCCA}" type="presOf" srcId="{3B268EDD-2480-457F-AE3D-02D55114CB0B}" destId="{4D194F5A-F2FD-41D0-9D47-5CC6C268B749}" srcOrd="0" destOrd="1" presId="urn:microsoft.com/office/officeart/2005/8/layout/vList6"/>
    <dgm:cxn modelId="{10B9D86B-F7B4-4CB6-89EB-333CF05FA983}" srcId="{62FB91D7-4629-457D-B8BC-276BF80482FD}" destId="{400EE763-E883-42A9-9D37-0CC9BA56722C}" srcOrd="0" destOrd="0" parTransId="{B2C21BC0-102E-46CC-A3E5-BFDA234EC4A1}" sibTransId="{6A68FFBA-A45C-42B2-B284-FC5F8D4C5209}"/>
    <dgm:cxn modelId="{4C9A166F-3115-4BBB-A6A6-05ABC734294E}" srcId="{56C19F8F-7A64-4164-904D-EE2A01696B4B}" destId="{62FB91D7-4629-457D-B8BC-276BF80482FD}" srcOrd="1" destOrd="0" parTransId="{9B119185-0112-48EE-8CCD-77930030BBF7}" sibTransId="{93243EB8-D2DA-4BC2-B587-C366E03F6C98}"/>
    <dgm:cxn modelId="{0F5F4C90-5915-45B7-9409-0FFDF588C1E1}" srcId="{194DF65B-FB02-460C-B59D-107694511340}" destId="{D8415190-A959-43AF-ABA7-97596445D5F7}" srcOrd="0" destOrd="0" parTransId="{C91907AE-1E59-4B95-86E7-EBB838AE7E39}" sibTransId="{9E4429D5-BA5A-483F-A045-94DD6A918F37}"/>
    <dgm:cxn modelId="{65A75C3D-924C-49B8-8104-897EB91E192D}" type="presOf" srcId="{62FB91D7-4629-457D-B8BC-276BF80482FD}" destId="{F201C3DB-7B54-4475-A3A2-9821339288D7}" srcOrd="0" destOrd="0" presId="urn:microsoft.com/office/officeart/2005/8/layout/vList6"/>
    <dgm:cxn modelId="{0D171E44-C015-4475-BD97-D0034BA0230D}" type="presOf" srcId="{655618B0-7843-4630-ACAA-DAC971D60AC8}" destId="{1675693E-6EE9-42FF-90CC-1032BC09FA3B}" srcOrd="0" destOrd="1" presId="urn:microsoft.com/office/officeart/2005/8/layout/vList6"/>
    <dgm:cxn modelId="{A7AEEA1F-BF0D-4696-91F9-47346E8979CE}" srcId="{194DF65B-FB02-460C-B59D-107694511340}" destId="{3B268EDD-2480-457F-AE3D-02D55114CB0B}" srcOrd="1" destOrd="0" parTransId="{CD4A8DC4-D27E-468B-9359-E35E7C0FD707}" sibTransId="{6CA53279-B382-4DB8-920A-76C25C0B5EDA}"/>
    <dgm:cxn modelId="{8D9AA448-0433-4417-A15E-97542570E794}" type="presParOf" srcId="{99B934F6-0376-4651-B826-4932DFF4F696}" destId="{937CC9BF-7FC5-424D-B9DD-D730B3E3BFD6}" srcOrd="0" destOrd="0" presId="urn:microsoft.com/office/officeart/2005/8/layout/vList6"/>
    <dgm:cxn modelId="{03D93607-0A1E-494E-A14F-6A2177387C08}" type="presParOf" srcId="{937CC9BF-7FC5-424D-B9DD-D730B3E3BFD6}" destId="{80B9345F-938E-43D6-87B9-6FC2A98E0766}" srcOrd="0" destOrd="0" presId="urn:microsoft.com/office/officeart/2005/8/layout/vList6"/>
    <dgm:cxn modelId="{B3E9644A-C2F0-4621-BC72-94AA604724E6}" type="presParOf" srcId="{937CC9BF-7FC5-424D-B9DD-D730B3E3BFD6}" destId="{4D194F5A-F2FD-41D0-9D47-5CC6C268B749}" srcOrd="1" destOrd="0" presId="urn:microsoft.com/office/officeart/2005/8/layout/vList6"/>
    <dgm:cxn modelId="{912B6E66-6403-41C7-9161-8EDC4941EF3E}" type="presParOf" srcId="{99B934F6-0376-4651-B826-4932DFF4F696}" destId="{B36B4731-521D-459D-91DA-4C41F1FFAADE}" srcOrd="1" destOrd="0" presId="urn:microsoft.com/office/officeart/2005/8/layout/vList6"/>
    <dgm:cxn modelId="{20BB1BF6-53C0-44B8-9F5C-2559143990CE}" type="presParOf" srcId="{99B934F6-0376-4651-B826-4932DFF4F696}" destId="{FE972863-C251-477F-9E24-43035276D026}" srcOrd="2" destOrd="0" presId="urn:microsoft.com/office/officeart/2005/8/layout/vList6"/>
    <dgm:cxn modelId="{8E6F436E-8257-4F61-8358-287B85D1440B}" type="presParOf" srcId="{FE972863-C251-477F-9E24-43035276D026}" destId="{F201C3DB-7B54-4475-A3A2-9821339288D7}" srcOrd="0" destOrd="0" presId="urn:microsoft.com/office/officeart/2005/8/layout/vList6"/>
    <dgm:cxn modelId="{77BB6094-4859-4F48-80B1-11BD952D46DD}" type="presParOf" srcId="{FE972863-C251-477F-9E24-43035276D026}" destId="{1675693E-6EE9-42FF-90CC-1032BC09FA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CBD8A4-4980-4BCD-9085-93507B27B239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</dgm:pt>
    <dgm:pt modelId="{B9008281-95D0-4D1D-9EBE-C4454B80CD7B}">
      <dgm:prSet phldrT="[Text]" custT="1"/>
      <dgm:spPr/>
      <dgm:t>
        <a:bodyPr/>
        <a:lstStyle/>
        <a:p>
          <a:r>
            <a:rPr lang="ka-GE" sz="1200" dirty="0"/>
            <a:t>თუ წლის განმავლობაში შესასყიდი საბეჭდი ქაღალდის რაოდენობა არ აღემატება 25 შეკვრას</a:t>
          </a:r>
        </a:p>
      </dgm:t>
    </dgm:pt>
    <dgm:pt modelId="{26C23382-EAEB-45DE-86A4-CAF8824B0994}" type="parTrans" cxnId="{2A0939EC-E7F0-48CB-88D9-EEAB0060BF5E}">
      <dgm:prSet/>
      <dgm:spPr/>
      <dgm:t>
        <a:bodyPr/>
        <a:lstStyle/>
        <a:p>
          <a:endParaRPr lang="ka-GE"/>
        </a:p>
      </dgm:t>
    </dgm:pt>
    <dgm:pt modelId="{33FFDF39-9BCF-4ACC-A5E4-8B43C9B824DE}" type="sibTrans" cxnId="{2A0939EC-E7F0-48CB-88D9-EEAB0060BF5E}">
      <dgm:prSet/>
      <dgm:spPr/>
      <dgm:t>
        <a:bodyPr/>
        <a:lstStyle/>
        <a:p>
          <a:endParaRPr lang="ka-GE"/>
        </a:p>
      </dgm:t>
    </dgm:pt>
    <dgm:pt modelId="{4F6F483E-B707-430C-B1C4-1878A498D730}">
      <dgm:prSet phldrT="[Text]" custT="1"/>
      <dgm:spPr/>
      <dgm:t>
        <a:bodyPr/>
        <a:lstStyle/>
        <a:p>
          <a:r>
            <a:rPr lang="ka-GE" sz="1200" dirty="0"/>
            <a:t>თუ ორგანიზაციის ფაქტობრივი მისამართი არ არის ქ. თბილისში ან ქ. ქუთაისში</a:t>
          </a:r>
        </a:p>
      </dgm:t>
    </dgm:pt>
    <dgm:pt modelId="{6D4F5EF1-B259-410A-A469-5796EA566547}" type="parTrans" cxnId="{B7BE64F6-54C4-4868-ADC0-5AD375EC3DAB}">
      <dgm:prSet/>
      <dgm:spPr/>
      <dgm:t>
        <a:bodyPr/>
        <a:lstStyle/>
        <a:p>
          <a:endParaRPr lang="ka-GE"/>
        </a:p>
      </dgm:t>
    </dgm:pt>
    <dgm:pt modelId="{43BCD24D-2B49-4F1E-BA4C-E4491961D849}" type="sibTrans" cxnId="{B7BE64F6-54C4-4868-ADC0-5AD375EC3DAB}">
      <dgm:prSet/>
      <dgm:spPr/>
      <dgm:t>
        <a:bodyPr/>
        <a:lstStyle/>
        <a:p>
          <a:endParaRPr lang="ka-GE"/>
        </a:p>
      </dgm:t>
    </dgm:pt>
    <dgm:pt modelId="{EE727168-E56C-4CBD-8861-6B0716C181F8}">
      <dgm:prSet/>
      <dgm:spPr/>
      <dgm:t>
        <a:bodyPr/>
        <a:lstStyle/>
        <a:p>
          <a:r>
            <a:rPr lang="ka-GE" dirty="0"/>
            <a:t>უფლებამოსილია საბეჭდი ქაღალდი შეისყიდოს რომელიმე სხვა მიმწოდებლისაგან, სატენდერო კომისიის წინასწარი თანხმობის საფუძველზე</a:t>
          </a:r>
          <a:endParaRPr lang="en-US" dirty="0"/>
        </a:p>
      </dgm:t>
    </dgm:pt>
    <dgm:pt modelId="{E38A224A-C21F-402C-BF06-7518801681B1}" type="parTrans" cxnId="{FE4A7E68-B2CD-4874-A744-70D0D811A2A3}">
      <dgm:prSet/>
      <dgm:spPr/>
      <dgm:t>
        <a:bodyPr/>
        <a:lstStyle/>
        <a:p>
          <a:endParaRPr lang="ka-GE"/>
        </a:p>
      </dgm:t>
    </dgm:pt>
    <dgm:pt modelId="{304AC4DF-62A6-4DA7-A34E-A11FC303AD0F}" type="sibTrans" cxnId="{FE4A7E68-B2CD-4874-A744-70D0D811A2A3}">
      <dgm:prSet/>
      <dgm:spPr/>
      <dgm:t>
        <a:bodyPr/>
        <a:lstStyle/>
        <a:p>
          <a:endParaRPr lang="ka-GE"/>
        </a:p>
      </dgm:t>
    </dgm:pt>
    <dgm:pt modelId="{2C71545E-AAC0-4CCE-873E-600FD8322309}" type="pres">
      <dgm:prSet presAssocID="{96CBD8A4-4980-4BCD-9085-93507B27B239}" presName="Name0" presStyleCnt="0">
        <dgm:presLayoutVars>
          <dgm:dir/>
          <dgm:resizeHandles val="exact"/>
        </dgm:presLayoutVars>
      </dgm:prSet>
      <dgm:spPr/>
    </dgm:pt>
    <dgm:pt modelId="{F797BDC3-1AD2-4630-B1AD-CF3F56FC4931}" type="pres">
      <dgm:prSet presAssocID="{96CBD8A4-4980-4BCD-9085-93507B27B239}" presName="vNodes" presStyleCnt="0"/>
      <dgm:spPr/>
    </dgm:pt>
    <dgm:pt modelId="{0EE1C148-7829-44AB-B18D-4F2973513BEA}" type="pres">
      <dgm:prSet presAssocID="{B9008281-95D0-4D1D-9EBE-C4454B80CD7B}" presName="node" presStyleLbl="node1" presStyleIdx="0" presStyleCnt="3" custScaleX="14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CFF3-943A-4EE8-88E2-742A87F78CCD}" type="pres">
      <dgm:prSet presAssocID="{33FFDF39-9BCF-4ACC-A5E4-8B43C9B824DE}" presName="spacerT" presStyleCnt="0"/>
      <dgm:spPr/>
    </dgm:pt>
    <dgm:pt modelId="{60309C6F-A126-4A36-A146-B0AC4255FE47}" type="pres">
      <dgm:prSet presAssocID="{33FFDF39-9BCF-4ACC-A5E4-8B43C9B824D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75DE2F2-D8C9-4B2E-ACE7-6DDC6CCA70D0}" type="pres">
      <dgm:prSet presAssocID="{33FFDF39-9BCF-4ACC-A5E4-8B43C9B824DE}" presName="spacerB" presStyleCnt="0"/>
      <dgm:spPr/>
    </dgm:pt>
    <dgm:pt modelId="{308872D8-6DEE-4C7B-A808-2B9324C096E1}" type="pres">
      <dgm:prSet presAssocID="{4F6F483E-B707-430C-B1C4-1878A498D730}" presName="node" presStyleLbl="node1" presStyleIdx="1" presStyleCnt="3" custScaleX="158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A5DA0-9D95-4B71-9616-01456E4FCB34}" type="pres">
      <dgm:prSet presAssocID="{96CBD8A4-4980-4BCD-9085-93507B27B23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DA4731F-C26E-4BEC-9010-DDF6A5CE4344}" type="pres">
      <dgm:prSet presAssocID="{96CBD8A4-4980-4BCD-9085-93507B27B2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FD8D9E-B2BA-4724-8FD4-5A06E3DCF417}" type="pres">
      <dgm:prSet presAssocID="{96CBD8A4-4980-4BCD-9085-93507B27B239}" presName="lastNode" presStyleLbl="node1" presStyleIdx="2" presStyleCnt="3" custScaleX="76669" custScaleY="83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939EC-E7F0-48CB-88D9-EEAB0060BF5E}" srcId="{96CBD8A4-4980-4BCD-9085-93507B27B239}" destId="{B9008281-95D0-4D1D-9EBE-C4454B80CD7B}" srcOrd="0" destOrd="0" parTransId="{26C23382-EAEB-45DE-86A4-CAF8824B0994}" sibTransId="{33FFDF39-9BCF-4ACC-A5E4-8B43C9B824DE}"/>
    <dgm:cxn modelId="{6522496B-D50A-4819-905E-655265751F51}" type="presOf" srcId="{96CBD8A4-4980-4BCD-9085-93507B27B239}" destId="{2C71545E-AAC0-4CCE-873E-600FD8322309}" srcOrd="0" destOrd="0" presId="urn:microsoft.com/office/officeart/2005/8/layout/equation2"/>
    <dgm:cxn modelId="{3078F177-D7E2-4CE5-AE44-9695F7F1B155}" type="presOf" srcId="{4F6F483E-B707-430C-B1C4-1878A498D730}" destId="{308872D8-6DEE-4C7B-A808-2B9324C096E1}" srcOrd="0" destOrd="0" presId="urn:microsoft.com/office/officeart/2005/8/layout/equation2"/>
    <dgm:cxn modelId="{62875FF8-0C2B-4AB2-8734-5C7E7D6B34DD}" type="presOf" srcId="{43BCD24D-2B49-4F1E-BA4C-E4491961D849}" destId="{7DA4731F-C26E-4BEC-9010-DDF6A5CE4344}" srcOrd="1" destOrd="0" presId="urn:microsoft.com/office/officeart/2005/8/layout/equation2"/>
    <dgm:cxn modelId="{A7A2AFBD-E289-4006-8A22-66B086F2C515}" type="presOf" srcId="{33FFDF39-9BCF-4ACC-A5E4-8B43C9B824DE}" destId="{60309C6F-A126-4A36-A146-B0AC4255FE47}" srcOrd="0" destOrd="0" presId="urn:microsoft.com/office/officeart/2005/8/layout/equation2"/>
    <dgm:cxn modelId="{B7BE64F6-54C4-4868-ADC0-5AD375EC3DAB}" srcId="{96CBD8A4-4980-4BCD-9085-93507B27B239}" destId="{4F6F483E-B707-430C-B1C4-1878A498D730}" srcOrd="1" destOrd="0" parTransId="{6D4F5EF1-B259-410A-A469-5796EA566547}" sibTransId="{43BCD24D-2B49-4F1E-BA4C-E4491961D849}"/>
    <dgm:cxn modelId="{8379914C-60B1-4E7D-8041-A32A2BA3B132}" type="presOf" srcId="{43BCD24D-2B49-4F1E-BA4C-E4491961D849}" destId="{3ECA5DA0-9D95-4B71-9616-01456E4FCB34}" srcOrd="0" destOrd="0" presId="urn:microsoft.com/office/officeart/2005/8/layout/equation2"/>
    <dgm:cxn modelId="{7E15E0B5-724C-40E3-83B7-517870C6762C}" type="presOf" srcId="{B9008281-95D0-4D1D-9EBE-C4454B80CD7B}" destId="{0EE1C148-7829-44AB-B18D-4F2973513BEA}" srcOrd="0" destOrd="0" presId="urn:microsoft.com/office/officeart/2005/8/layout/equation2"/>
    <dgm:cxn modelId="{F3E05CE6-EABE-4302-A2F3-8912662FB4A2}" type="presOf" srcId="{EE727168-E56C-4CBD-8861-6B0716C181F8}" destId="{E0FD8D9E-B2BA-4724-8FD4-5A06E3DCF417}" srcOrd="0" destOrd="0" presId="urn:microsoft.com/office/officeart/2005/8/layout/equation2"/>
    <dgm:cxn modelId="{FE4A7E68-B2CD-4874-A744-70D0D811A2A3}" srcId="{96CBD8A4-4980-4BCD-9085-93507B27B239}" destId="{EE727168-E56C-4CBD-8861-6B0716C181F8}" srcOrd="2" destOrd="0" parTransId="{E38A224A-C21F-402C-BF06-7518801681B1}" sibTransId="{304AC4DF-62A6-4DA7-A34E-A11FC303AD0F}"/>
    <dgm:cxn modelId="{90C6E3DC-432B-4208-B65F-3FE8B5555C47}" type="presParOf" srcId="{2C71545E-AAC0-4CCE-873E-600FD8322309}" destId="{F797BDC3-1AD2-4630-B1AD-CF3F56FC4931}" srcOrd="0" destOrd="0" presId="urn:microsoft.com/office/officeart/2005/8/layout/equation2"/>
    <dgm:cxn modelId="{3A9208D0-0509-428E-B51D-D2558D90F51C}" type="presParOf" srcId="{F797BDC3-1AD2-4630-B1AD-CF3F56FC4931}" destId="{0EE1C148-7829-44AB-B18D-4F2973513BEA}" srcOrd="0" destOrd="0" presId="urn:microsoft.com/office/officeart/2005/8/layout/equation2"/>
    <dgm:cxn modelId="{8F1EC3D6-8AFA-4F61-A1D0-DD329E44912B}" type="presParOf" srcId="{F797BDC3-1AD2-4630-B1AD-CF3F56FC4931}" destId="{6CABCFF3-943A-4EE8-88E2-742A87F78CCD}" srcOrd="1" destOrd="0" presId="urn:microsoft.com/office/officeart/2005/8/layout/equation2"/>
    <dgm:cxn modelId="{576380A1-F5D5-456E-8BFE-6A5756CB5DD5}" type="presParOf" srcId="{F797BDC3-1AD2-4630-B1AD-CF3F56FC4931}" destId="{60309C6F-A126-4A36-A146-B0AC4255FE47}" srcOrd="2" destOrd="0" presId="urn:microsoft.com/office/officeart/2005/8/layout/equation2"/>
    <dgm:cxn modelId="{5FD3C9F5-1896-4CD8-8935-CC03386D230D}" type="presParOf" srcId="{F797BDC3-1AD2-4630-B1AD-CF3F56FC4931}" destId="{575DE2F2-D8C9-4B2E-ACE7-6DDC6CCA70D0}" srcOrd="3" destOrd="0" presId="urn:microsoft.com/office/officeart/2005/8/layout/equation2"/>
    <dgm:cxn modelId="{B8F28BC7-D6EF-490B-A76D-3B033A177827}" type="presParOf" srcId="{F797BDC3-1AD2-4630-B1AD-CF3F56FC4931}" destId="{308872D8-6DEE-4C7B-A808-2B9324C096E1}" srcOrd="4" destOrd="0" presId="urn:microsoft.com/office/officeart/2005/8/layout/equation2"/>
    <dgm:cxn modelId="{BFD5150D-67F1-4C30-99FF-F2CB19833CF9}" type="presParOf" srcId="{2C71545E-AAC0-4CCE-873E-600FD8322309}" destId="{3ECA5DA0-9D95-4B71-9616-01456E4FCB34}" srcOrd="1" destOrd="0" presId="urn:microsoft.com/office/officeart/2005/8/layout/equation2"/>
    <dgm:cxn modelId="{F51B3D1C-797D-4A61-9A34-192FCF494CD6}" type="presParOf" srcId="{3ECA5DA0-9D95-4B71-9616-01456E4FCB34}" destId="{7DA4731F-C26E-4BEC-9010-DDF6A5CE4344}" srcOrd="0" destOrd="0" presId="urn:microsoft.com/office/officeart/2005/8/layout/equation2"/>
    <dgm:cxn modelId="{AE3CBC4E-DEB7-44D4-A1C5-82F0CDC8A3A0}" type="presParOf" srcId="{2C71545E-AAC0-4CCE-873E-600FD8322309}" destId="{E0FD8D9E-B2BA-4724-8FD4-5A06E3DCF4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E207B5-CE42-44EC-A2FE-FF2CF8D42A7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F426A2-E2C4-4703-9309-8E3E5FE28B2E}">
      <dgm:prSet phldrT="[Text]"/>
      <dgm:spPr/>
      <dgm:t>
        <a:bodyPr/>
        <a:lstStyle/>
        <a:p>
          <a:r>
            <a:rPr lang="ka-GE" dirty="0" smtClean="0"/>
            <a:t>სტანდარტიზაცია</a:t>
          </a:r>
          <a:endParaRPr lang="en-US" dirty="0"/>
        </a:p>
      </dgm:t>
    </dgm:pt>
    <dgm:pt modelId="{15D9D6FF-2059-450F-93F3-D27A57FCD03D}" type="sibTrans" cxnId="{317DBBCC-DB27-4191-BF1B-4E97B0C6A3AC}">
      <dgm:prSet/>
      <dgm:spPr/>
      <dgm:t>
        <a:bodyPr/>
        <a:lstStyle/>
        <a:p>
          <a:endParaRPr lang="en-US"/>
        </a:p>
      </dgm:t>
    </dgm:pt>
    <dgm:pt modelId="{3AFEB3DF-F028-46EE-BD94-0B382C87175E}" type="parTrans" cxnId="{317DBBCC-DB27-4191-BF1B-4E97B0C6A3AC}">
      <dgm:prSet/>
      <dgm:spPr/>
      <dgm:t>
        <a:bodyPr/>
        <a:lstStyle/>
        <a:p>
          <a:endParaRPr lang="en-US"/>
        </a:p>
      </dgm:t>
    </dgm:pt>
    <dgm:pt modelId="{C54B8393-5050-4800-850E-42C0B0ECDE1F}">
      <dgm:prSet/>
      <dgm:spPr/>
      <dgm:t>
        <a:bodyPr/>
        <a:lstStyle/>
        <a:p>
          <a:r>
            <a:rPr lang="ka-GE" dirty="0" smtClean="0"/>
            <a:t>ხელშეკრულების შეწყვეტისას პასუხისმგებლობის გაზიარება</a:t>
          </a:r>
          <a:endParaRPr lang="en-US" dirty="0"/>
        </a:p>
      </dgm:t>
    </dgm:pt>
    <dgm:pt modelId="{27599415-D447-4175-A548-7F6A075C8894}" type="parTrans" cxnId="{C4F9BC4A-D06E-433C-9BDE-941DE7497961}">
      <dgm:prSet/>
      <dgm:spPr/>
      <dgm:t>
        <a:bodyPr/>
        <a:lstStyle/>
        <a:p>
          <a:endParaRPr lang="en-US"/>
        </a:p>
      </dgm:t>
    </dgm:pt>
    <dgm:pt modelId="{06E3BBBC-3588-4151-9496-C426FD0F2CF1}" type="sibTrans" cxnId="{C4F9BC4A-D06E-433C-9BDE-941DE7497961}">
      <dgm:prSet/>
      <dgm:spPr/>
      <dgm:t>
        <a:bodyPr/>
        <a:lstStyle/>
        <a:p>
          <a:endParaRPr lang="en-US"/>
        </a:p>
      </dgm:t>
    </dgm:pt>
    <dgm:pt modelId="{CF2FAE45-FF42-47D4-812F-4A82BA537BFE}">
      <dgm:prSet/>
      <dgm:spPr/>
      <dgm:t>
        <a:bodyPr/>
        <a:lstStyle/>
        <a:p>
          <a:r>
            <a:rPr lang="ka-GE" dirty="0" smtClean="0"/>
            <a:t>ხარისხისა და ფასის საუკეთესო თანაფარდობა</a:t>
          </a:r>
          <a:endParaRPr lang="en-US" dirty="0"/>
        </a:p>
      </dgm:t>
    </dgm:pt>
    <dgm:pt modelId="{77DF568A-31AA-40A9-86CA-5802937FCC63}" type="parTrans" cxnId="{C3DADDCA-521B-40A4-B8C8-B68C6E82D200}">
      <dgm:prSet/>
      <dgm:spPr/>
      <dgm:t>
        <a:bodyPr/>
        <a:lstStyle/>
        <a:p>
          <a:endParaRPr lang="en-US"/>
        </a:p>
      </dgm:t>
    </dgm:pt>
    <dgm:pt modelId="{ADD30A41-260C-40FE-9D9E-45CAA72A900E}" type="sibTrans" cxnId="{C3DADDCA-521B-40A4-B8C8-B68C6E82D200}">
      <dgm:prSet/>
      <dgm:spPr/>
      <dgm:t>
        <a:bodyPr/>
        <a:lstStyle/>
        <a:p>
          <a:endParaRPr lang="en-US"/>
        </a:p>
      </dgm:t>
    </dgm:pt>
    <dgm:pt modelId="{4AD066C0-B2DF-4236-B095-5EBDA45D001A}">
      <dgm:prSet/>
      <dgm:spPr/>
      <dgm:t>
        <a:bodyPr/>
        <a:lstStyle/>
        <a:p>
          <a:r>
            <a:rPr lang="ka-GE" dirty="0" smtClean="0"/>
            <a:t>სამართლიანი ხელშეკრულების პირობები</a:t>
          </a:r>
        </a:p>
      </dgm:t>
    </dgm:pt>
    <dgm:pt modelId="{20C11FEC-4122-4323-AADC-E05727AB2F88}" type="parTrans" cxnId="{3B62E66A-E850-4C7E-81ED-FE750861EF4B}">
      <dgm:prSet/>
      <dgm:spPr/>
      <dgm:t>
        <a:bodyPr/>
        <a:lstStyle/>
        <a:p>
          <a:endParaRPr lang="en-US"/>
        </a:p>
      </dgm:t>
    </dgm:pt>
    <dgm:pt modelId="{B8A61C34-1BE4-460F-813F-DCE18A0BC190}" type="sibTrans" cxnId="{3B62E66A-E850-4C7E-81ED-FE750861EF4B}">
      <dgm:prSet/>
      <dgm:spPr/>
      <dgm:t>
        <a:bodyPr/>
        <a:lstStyle/>
        <a:p>
          <a:endParaRPr lang="en-US"/>
        </a:p>
      </dgm:t>
    </dgm:pt>
    <dgm:pt modelId="{9FD77D23-272E-4955-BADE-8928EE722C37}">
      <dgm:prSet/>
      <dgm:spPr/>
      <dgm:t>
        <a:bodyPr/>
        <a:lstStyle/>
        <a:p>
          <a:r>
            <a:rPr lang="ka-GE" smtClean="0"/>
            <a:t>წინასწარ გაცხადებული პირობები</a:t>
          </a:r>
          <a:endParaRPr lang="en-US" dirty="0"/>
        </a:p>
      </dgm:t>
    </dgm:pt>
    <dgm:pt modelId="{37E1AF2E-00B5-407F-B507-5C16CB2AA2E0}" type="parTrans" cxnId="{932235DA-97A4-45CE-8FBA-21AB5CB3BB7A}">
      <dgm:prSet/>
      <dgm:spPr/>
      <dgm:t>
        <a:bodyPr/>
        <a:lstStyle/>
        <a:p>
          <a:endParaRPr lang="en-US"/>
        </a:p>
      </dgm:t>
    </dgm:pt>
    <dgm:pt modelId="{554AA764-E022-4BC4-A37A-CBFED7C7E0F6}" type="sibTrans" cxnId="{932235DA-97A4-45CE-8FBA-21AB5CB3BB7A}">
      <dgm:prSet/>
      <dgm:spPr/>
      <dgm:t>
        <a:bodyPr/>
        <a:lstStyle/>
        <a:p>
          <a:endParaRPr lang="en-US"/>
        </a:p>
      </dgm:t>
    </dgm:pt>
    <dgm:pt modelId="{5C4A81A0-ADDB-438E-9F82-A3BED25BDC8A}" type="pres">
      <dgm:prSet presAssocID="{37E207B5-CE42-44EC-A2FE-FF2CF8D42A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0AF6C6B-D4B1-487A-A550-581A17606510}" type="pres">
      <dgm:prSet presAssocID="{37E207B5-CE42-44EC-A2FE-FF2CF8D42A7C}" presName="Name1" presStyleCnt="0"/>
      <dgm:spPr/>
    </dgm:pt>
    <dgm:pt modelId="{6327BC52-E797-4536-8372-E45ACA125EFC}" type="pres">
      <dgm:prSet presAssocID="{37E207B5-CE42-44EC-A2FE-FF2CF8D42A7C}" presName="cycle" presStyleCnt="0"/>
      <dgm:spPr/>
    </dgm:pt>
    <dgm:pt modelId="{617A7B3A-BBC7-4E25-890B-556B6217B309}" type="pres">
      <dgm:prSet presAssocID="{37E207B5-CE42-44EC-A2FE-FF2CF8D42A7C}" presName="srcNode" presStyleLbl="node1" presStyleIdx="0" presStyleCnt="5"/>
      <dgm:spPr/>
    </dgm:pt>
    <dgm:pt modelId="{925ABEB7-2BDF-480F-A9D0-4B3AC997D064}" type="pres">
      <dgm:prSet presAssocID="{37E207B5-CE42-44EC-A2FE-FF2CF8D42A7C}" presName="conn" presStyleLbl="parChTrans1D2" presStyleIdx="0" presStyleCnt="1"/>
      <dgm:spPr/>
      <dgm:t>
        <a:bodyPr/>
        <a:lstStyle/>
        <a:p>
          <a:endParaRPr lang="en-US"/>
        </a:p>
      </dgm:t>
    </dgm:pt>
    <dgm:pt modelId="{5E0C01FC-426E-411A-84CC-8DCACAE71401}" type="pres">
      <dgm:prSet presAssocID="{37E207B5-CE42-44EC-A2FE-FF2CF8D42A7C}" presName="extraNode" presStyleLbl="node1" presStyleIdx="0" presStyleCnt="5"/>
      <dgm:spPr/>
    </dgm:pt>
    <dgm:pt modelId="{4384DEDE-794D-46B6-B728-E1437B1E1FD3}" type="pres">
      <dgm:prSet presAssocID="{37E207B5-CE42-44EC-A2FE-FF2CF8D42A7C}" presName="dstNode" presStyleLbl="node1" presStyleIdx="0" presStyleCnt="5"/>
      <dgm:spPr/>
    </dgm:pt>
    <dgm:pt modelId="{8B9068AC-F150-4249-A597-6F28C8221965}" type="pres">
      <dgm:prSet presAssocID="{CF2FAE45-FF42-47D4-812F-4A82BA537BF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4F145-DC4C-48D8-B58C-7BB2617959F2}" type="pres">
      <dgm:prSet presAssocID="{CF2FAE45-FF42-47D4-812F-4A82BA537BFE}" presName="accent_1" presStyleCnt="0"/>
      <dgm:spPr/>
    </dgm:pt>
    <dgm:pt modelId="{48F8F1B3-B2AC-477F-9C4D-C4B437395955}" type="pres">
      <dgm:prSet presAssocID="{CF2FAE45-FF42-47D4-812F-4A82BA537BFE}" presName="accentRepeatNode" presStyleLbl="solidFgAcc1" presStyleIdx="0" presStyleCnt="5"/>
      <dgm:spPr/>
    </dgm:pt>
    <dgm:pt modelId="{1E2BD607-B7DC-46B3-8886-5181F4C527C2}" type="pres">
      <dgm:prSet presAssocID="{4CF426A2-E2C4-4703-9309-8E3E5FE28B2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EAA0F-6CA1-4852-A3D9-D18B7B7C5079}" type="pres">
      <dgm:prSet presAssocID="{4CF426A2-E2C4-4703-9309-8E3E5FE28B2E}" presName="accent_2" presStyleCnt="0"/>
      <dgm:spPr/>
    </dgm:pt>
    <dgm:pt modelId="{43E32594-2208-4AF4-AECB-32254B5A89AA}" type="pres">
      <dgm:prSet presAssocID="{4CF426A2-E2C4-4703-9309-8E3E5FE28B2E}" presName="accentRepeatNode" presStyleLbl="solidFgAcc1" presStyleIdx="1" presStyleCnt="5"/>
      <dgm:spPr/>
    </dgm:pt>
    <dgm:pt modelId="{EEFC664F-8EFA-4CB2-8AB4-EE5C704AEBFC}" type="pres">
      <dgm:prSet presAssocID="{9FD77D23-272E-4955-BADE-8928EE722C3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4FEFD-5A9A-455A-B7C4-91679FF3C622}" type="pres">
      <dgm:prSet presAssocID="{9FD77D23-272E-4955-BADE-8928EE722C37}" presName="accent_3" presStyleCnt="0"/>
      <dgm:spPr/>
    </dgm:pt>
    <dgm:pt modelId="{4A13B38E-C3FF-4164-AD9A-6462EE2C9CB6}" type="pres">
      <dgm:prSet presAssocID="{9FD77D23-272E-4955-BADE-8928EE722C37}" presName="accentRepeatNode" presStyleLbl="solidFgAcc1" presStyleIdx="2" presStyleCnt="5"/>
      <dgm:spPr/>
    </dgm:pt>
    <dgm:pt modelId="{D214AE6E-970E-4102-A00D-360178168920}" type="pres">
      <dgm:prSet presAssocID="{4AD066C0-B2DF-4236-B095-5EBDA45D001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548A0-6D77-4779-86BF-3939D12D9DAA}" type="pres">
      <dgm:prSet presAssocID="{4AD066C0-B2DF-4236-B095-5EBDA45D001A}" presName="accent_4" presStyleCnt="0"/>
      <dgm:spPr/>
    </dgm:pt>
    <dgm:pt modelId="{C803C5DE-37FF-47E5-B779-681F4BB66DD3}" type="pres">
      <dgm:prSet presAssocID="{4AD066C0-B2DF-4236-B095-5EBDA45D001A}" presName="accentRepeatNode" presStyleLbl="solidFgAcc1" presStyleIdx="3" presStyleCnt="5"/>
      <dgm:spPr/>
    </dgm:pt>
    <dgm:pt modelId="{8CBB6732-5BDF-48BC-BB7A-6077D6FDE182}" type="pres">
      <dgm:prSet presAssocID="{C54B8393-5050-4800-850E-42C0B0ECDE1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B7041-B5EE-4FA2-800E-61F4EE827777}" type="pres">
      <dgm:prSet presAssocID="{C54B8393-5050-4800-850E-42C0B0ECDE1F}" presName="accent_5" presStyleCnt="0"/>
      <dgm:spPr/>
    </dgm:pt>
    <dgm:pt modelId="{E11D645E-CD65-4DB5-A0DE-015AD8756DCF}" type="pres">
      <dgm:prSet presAssocID="{C54B8393-5050-4800-850E-42C0B0ECDE1F}" presName="accentRepeatNode" presStyleLbl="solidFgAcc1" presStyleIdx="4" presStyleCnt="5"/>
      <dgm:spPr/>
    </dgm:pt>
  </dgm:ptLst>
  <dgm:cxnLst>
    <dgm:cxn modelId="{932453D9-DD2B-422C-8897-DEC668B1E219}" type="presOf" srcId="{C54B8393-5050-4800-850E-42C0B0ECDE1F}" destId="{8CBB6732-5BDF-48BC-BB7A-6077D6FDE182}" srcOrd="0" destOrd="0" presId="urn:microsoft.com/office/officeart/2008/layout/VerticalCurvedList"/>
    <dgm:cxn modelId="{6FB73391-4E6E-4D64-BC79-8644FCBDAB36}" type="presOf" srcId="{9FD77D23-272E-4955-BADE-8928EE722C37}" destId="{EEFC664F-8EFA-4CB2-8AB4-EE5C704AEBFC}" srcOrd="0" destOrd="0" presId="urn:microsoft.com/office/officeart/2008/layout/VerticalCurvedList"/>
    <dgm:cxn modelId="{932235DA-97A4-45CE-8FBA-21AB5CB3BB7A}" srcId="{37E207B5-CE42-44EC-A2FE-FF2CF8D42A7C}" destId="{9FD77D23-272E-4955-BADE-8928EE722C37}" srcOrd="2" destOrd="0" parTransId="{37E1AF2E-00B5-407F-B507-5C16CB2AA2E0}" sibTransId="{554AA764-E022-4BC4-A37A-CBFED7C7E0F6}"/>
    <dgm:cxn modelId="{C3DADDCA-521B-40A4-B8C8-B68C6E82D200}" srcId="{37E207B5-CE42-44EC-A2FE-FF2CF8D42A7C}" destId="{CF2FAE45-FF42-47D4-812F-4A82BA537BFE}" srcOrd="0" destOrd="0" parTransId="{77DF568A-31AA-40A9-86CA-5802937FCC63}" sibTransId="{ADD30A41-260C-40FE-9D9E-45CAA72A900E}"/>
    <dgm:cxn modelId="{A5A8BD0F-3CB6-4F3C-A0EA-DD54AA4E9636}" type="presOf" srcId="{ADD30A41-260C-40FE-9D9E-45CAA72A900E}" destId="{925ABEB7-2BDF-480F-A9D0-4B3AC997D064}" srcOrd="0" destOrd="0" presId="urn:microsoft.com/office/officeart/2008/layout/VerticalCurvedList"/>
    <dgm:cxn modelId="{317DBBCC-DB27-4191-BF1B-4E97B0C6A3AC}" srcId="{37E207B5-CE42-44EC-A2FE-FF2CF8D42A7C}" destId="{4CF426A2-E2C4-4703-9309-8E3E5FE28B2E}" srcOrd="1" destOrd="0" parTransId="{3AFEB3DF-F028-46EE-BD94-0B382C87175E}" sibTransId="{15D9D6FF-2059-450F-93F3-D27A57FCD03D}"/>
    <dgm:cxn modelId="{831F77CA-D76D-43A3-AF6A-E23A84475A36}" type="presOf" srcId="{CF2FAE45-FF42-47D4-812F-4A82BA537BFE}" destId="{8B9068AC-F150-4249-A597-6F28C8221965}" srcOrd="0" destOrd="0" presId="urn:microsoft.com/office/officeart/2008/layout/VerticalCurvedList"/>
    <dgm:cxn modelId="{C4F9BC4A-D06E-433C-9BDE-941DE7497961}" srcId="{37E207B5-CE42-44EC-A2FE-FF2CF8D42A7C}" destId="{C54B8393-5050-4800-850E-42C0B0ECDE1F}" srcOrd="4" destOrd="0" parTransId="{27599415-D447-4175-A548-7F6A075C8894}" sibTransId="{06E3BBBC-3588-4151-9496-C426FD0F2CF1}"/>
    <dgm:cxn modelId="{268B84AD-C1E4-4AF7-947E-8F1CA66C1303}" type="presOf" srcId="{37E207B5-CE42-44EC-A2FE-FF2CF8D42A7C}" destId="{5C4A81A0-ADDB-438E-9F82-A3BED25BDC8A}" srcOrd="0" destOrd="0" presId="urn:microsoft.com/office/officeart/2008/layout/VerticalCurvedList"/>
    <dgm:cxn modelId="{C370ADF3-E4B7-4CC4-A3F0-28E193CCF7EB}" type="presOf" srcId="{4CF426A2-E2C4-4703-9309-8E3E5FE28B2E}" destId="{1E2BD607-B7DC-46B3-8886-5181F4C527C2}" srcOrd="0" destOrd="0" presId="urn:microsoft.com/office/officeart/2008/layout/VerticalCurvedList"/>
    <dgm:cxn modelId="{31252CC6-FA42-47B1-BE61-FC4BA6900F2C}" type="presOf" srcId="{4AD066C0-B2DF-4236-B095-5EBDA45D001A}" destId="{D214AE6E-970E-4102-A00D-360178168920}" srcOrd="0" destOrd="0" presId="urn:microsoft.com/office/officeart/2008/layout/VerticalCurvedList"/>
    <dgm:cxn modelId="{3B62E66A-E850-4C7E-81ED-FE750861EF4B}" srcId="{37E207B5-CE42-44EC-A2FE-FF2CF8D42A7C}" destId="{4AD066C0-B2DF-4236-B095-5EBDA45D001A}" srcOrd="3" destOrd="0" parTransId="{20C11FEC-4122-4323-AADC-E05727AB2F88}" sibTransId="{B8A61C34-1BE4-460F-813F-DCE18A0BC190}"/>
    <dgm:cxn modelId="{7A7186AC-91AB-4CAF-AD82-6C57F003E1FD}" type="presParOf" srcId="{5C4A81A0-ADDB-438E-9F82-A3BED25BDC8A}" destId="{20AF6C6B-D4B1-487A-A550-581A17606510}" srcOrd="0" destOrd="0" presId="urn:microsoft.com/office/officeart/2008/layout/VerticalCurvedList"/>
    <dgm:cxn modelId="{FC6126E3-1EFB-4617-BBD6-8F42C734637E}" type="presParOf" srcId="{20AF6C6B-D4B1-487A-A550-581A17606510}" destId="{6327BC52-E797-4536-8372-E45ACA125EFC}" srcOrd="0" destOrd="0" presId="urn:microsoft.com/office/officeart/2008/layout/VerticalCurvedList"/>
    <dgm:cxn modelId="{3CDC8C22-8554-4870-801D-CA3A5C2BE3E4}" type="presParOf" srcId="{6327BC52-E797-4536-8372-E45ACA125EFC}" destId="{617A7B3A-BBC7-4E25-890B-556B6217B309}" srcOrd="0" destOrd="0" presId="urn:microsoft.com/office/officeart/2008/layout/VerticalCurvedList"/>
    <dgm:cxn modelId="{8DE803DF-F0FB-4B70-90FC-398EB4D8A786}" type="presParOf" srcId="{6327BC52-E797-4536-8372-E45ACA125EFC}" destId="{925ABEB7-2BDF-480F-A9D0-4B3AC997D064}" srcOrd="1" destOrd="0" presId="urn:microsoft.com/office/officeart/2008/layout/VerticalCurvedList"/>
    <dgm:cxn modelId="{7433D61C-3737-4AC0-A548-075048D31F3D}" type="presParOf" srcId="{6327BC52-E797-4536-8372-E45ACA125EFC}" destId="{5E0C01FC-426E-411A-84CC-8DCACAE71401}" srcOrd="2" destOrd="0" presId="urn:microsoft.com/office/officeart/2008/layout/VerticalCurvedList"/>
    <dgm:cxn modelId="{146F92F6-68F9-43B8-8DAB-9B9BBB84896F}" type="presParOf" srcId="{6327BC52-E797-4536-8372-E45ACA125EFC}" destId="{4384DEDE-794D-46B6-B728-E1437B1E1FD3}" srcOrd="3" destOrd="0" presId="urn:microsoft.com/office/officeart/2008/layout/VerticalCurvedList"/>
    <dgm:cxn modelId="{81F1042D-E5BD-4E53-B016-F3049FA4DBCC}" type="presParOf" srcId="{20AF6C6B-D4B1-487A-A550-581A17606510}" destId="{8B9068AC-F150-4249-A597-6F28C8221965}" srcOrd="1" destOrd="0" presId="urn:microsoft.com/office/officeart/2008/layout/VerticalCurvedList"/>
    <dgm:cxn modelId="{D8DB40A1-85EB-4335-9DD4-79AC582AEE51}" type="presParOf" srcId="{20AF6C6B-D4B1-487A-A550-581A17606510}" destId="{DB04F145-DC4C-48D8-B58C-7BB2617959F2}" srcOrd="2" destOrd="0" presId="urn:microsoft.com/office/officeart/2008/layout/VerticalCurvedList"/>
    <dgm:cxn modelId="{BA84CE84-879E-403F-8DE4-9F3158F5F4EE}" type="presParOf" srcId="{DB04F145-DC4C-48D8-B58C-7BB2617959F2}" destId="{48F8F1B3-B2AC-477F-9C4D-C4B437395955}" srcOrd="0" destOrd="0" presId="urn:microsoft.com/office/officeart/2008/layout/VerticalCurvedList"/>
    <dgm:cxn modelId="{7FEB9762-12D0-4DED-814A-26B53EE52D57}" type="presParOf" srcId="{20AF6C6B-D4B1-487A-A550-581A17606510}" destId="{1E2BD607-B7DC-46B3-8886-5181F4C527C2}" srcOrd="3" destOrd="0" presId="urn:microsoft.com/office/officeart/2008/layout/VerticalCurvedList"/>
    <dgm:cxn modelId="{CAD33986-2106-4EB2-ACA1-218C29A74BE0}" type="presParOf" srcId="{20AF6C6B-D4B1-487A-A550-581A17606510}" destId="{988EAA0F-6CA1-4852-A3D9-D18B7B7C5079}" srcOrd="4" destOrd="0" presId="urn:microsoft.com/office/officeart/2008/layout/VerticalCurvedList"/>
    <dgm:cxn modelId="{79E70D1A-DE7A-497A-A32C-86C90878D930}" type="presParOf" srcId="{988EAA0F-6CA1-4852-A3D9-D18B7B7C5079}" destId="{43E32594-2208-4AF4-AECB-32254B5A89AA}" srcOrd="0" destOrd="0" presId="urn:microsoft.com/office/officeart/2008/layout/VerticalCurvedList"/>
    <dgm:cxn modelId="{37F45BA2-CE0A-41FE-A7E3-CF9F3A452A53}" type="presParOf" srcId="{20AF6C6B-D4B1-487A-A550-581A17606510}" destId="{EEFC664F-8EFA-4CB2-8AB4-EE5C704AEBFC}" srcOrd="5" destOrd="0" presId="urn:microsoft.com/office/officeart/2008/layout/VerticalCurvedList"/>
    <dgm:cxn modelId="{38F2D84D-A586-4E11-858C-C36FE004520A}" type="presParOf" srcId="{20AF6C6B-D4B1-487A-A550-581A17606510}" destId="{7F74FEFD-5A9A-455A-B7C4-91679FF3C622}" srcOrd="6" destOrd="0" presId="urn:microsoft.com/office/officeart/2008/layout/VerticalCurvedList"/>
    <dgm:cxn modelId="{C0C95835-22F4-4223-939F-1648695A583D}" type="presParOf" srcId="{7F74FEFD-5A9A-455A-B7C4-91679FF3C622}" destId="{4A13B38E-C3FF-4164-AD9A-6462EE2C9CB6}" srcOrd="0" destOrd="0" presId="urn:microsoft.com/office/officeart/2008/layout/VerticalCurvedList"/>
    <dgm:cxn modelId="{24E10EDA-824C-4D8D-B17B-F47F6BB38896}" type="presParOf" srcId="{20AF6C6B-D4B1-487A-A550-581A17606510}" destId="{D214AE6E-970E-4102-A00D-360178168920}" srcOrd="7" destOrd="0" presId="urn:microsoft.com/office/officeart/2008/layout/VerticalCurvedList"/>
    <dgm:cxn modelId="{E12437F3-AA45-4C0C-A07B-A35F037B50D7}" type="presParOf" srcId="{20AF6C6B-D4B1-487A-A550-581A17606510}" destId="{CCF548A0-6D77-4779-86BF-3939D12D9DAA}" srcOrd="8" destOrd="0" presId="urn:microsoft.com/office/officeart/2008/layout/VerticalCurvedList"/>
    <dgm:cxn modelId="{430211FF-46CF-4E8A-B67B-CC81429E33F9}" type="presParOf" srcId="{CCF548A0-6D77-4779-86BF-3939D12D9DAA}" destId="{C803C5DE-37FF-47E5-B779-681F4BB66DD3}" srcOrd="0" destOrd="0" presId="urn:microsoft.com/office/officeart/2008/layout/VerticalCurvedList"/>
    <dgm:cxn modelId="{E94F8C65-470C-40E5-A0E3-9D37A1FCD510}" type="presParOf" srcId="{20AF6C6B-D4B1-487A-A550-581A17606510}" destId="{8CBB6732-5BDF-48BC-BB7A-6077D6FDE182}" srcOrd="9" destOrd="0" presId="urn:microsoft.com/office/officeart/2008/layout/VerticalCurvedList"/>
    <dgm:cxn modelId="{71931D23-9B9B-4A26-8B8A-2B40FFB3E11B}" type="presParOf" srcId="{20AF6C6B-D4B1-487A-A550-581A17606510}" destId="{FBFB7041-B5EE-4FA2-800E-61F4EE827777}" srcOrd="10" destOrd="0" presId="urn:microsoft.com/office/officeart/2008/layout/VerticalCurvedList"/>
    <dgm:cxn modelId="{512AA1CE-078D-4AD2-999F-58BE0E1BB4E4}" type="presParOf" srcId="{FBFB7041-B5EE-4FA2-800E-61F4EE827777}" destId="{E11D645E-CD65-4DB5-A0DE-015AD8756D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7CB1D-85C1-422E-BD92-A43B1C0EA5F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B41D0-C411-4023-8C07-237892385CE3}">
      <dgm:prSet phldrT="[Text]"/>
      <dgm:spPr/>
      <dgm:t>
        <a:bodyPr/>
        <a:lstStyle/>
        <a:p>
          <a:r>
            <a:rPr lang="ka-GE" dirty="0" smtClean="0"/>
            <a:t>წინაპირობები</a:t>
          </a:r>
          <a:endParaRPr lang="en-US" dirty="0"/>
        </a:p>
      </dgm:t>
    </dgm:pt>
    <dgm:pt modelId="{8FC03373-98B7-4FB8-AD31-362D80FB06CB}" type="parTrans" cxnId="{DE185C40-528D-4E3C-945C-CC47770115FD}">
      <dgm:prSet/>
      <dgm:spPr/>
      <dgm:t>
        <a:bodyPr/>
        <a:lstStyle/>
        <a:p>
          <a:endParaRPr lang="en-US"/>
        </a:p>
      </dgm:t>
    </dgm:pt>
    <dgm:pt modelId="{4FC6E5B4-6D80-448A-8A7D-05F66889885E}" type="sibTrans" cxnId="{DE185C40-528D-4E3C-945C-CC47770115FD}">
      <dgm:prSet/>
      <dgm:spPr/>
      <dgm:t>
        <a:bodyPr/>
        <a:lstStyle/>
        <a:p>
          <a:endParaRPr lang="en-US"/>
        </a:p>
      </dgm:t>
    </dgm:pt>
    <dgm:pt modelId="{2FA83FC4-630A-4D85-B547-76CDA35B6D60}">
      <dgm:prSet phldrT="[Text]"/>
      <dgm:spPr/>
      <dgm:t>
        <a:bodyPr/>
        <a:lstStyle/>
        <a:p>
          <a:r>
            <a:rPr lang="ka-GE" dirty="0" smtClean="0"/>
            <a:t>კონსოლიდაციის ეფექტი</a:t>
          </a:r>
          <a:endParaRPr lang="en-US" dirty="0"/>
        </a:p>
      </dgm:t>
    </dgm:pt>
    <dgm:pt modelId="{2319A62E-EB2E-438C-98C6-6FB0A73A081F}" type="parTrans" cxnId="{B3A4AD74-93C1-4B47-B347-04B2E49FE80E}">
      <dgm:prSet/>
      <dgm:spPr/>
      <dgm:t>
        <a:bodyPr/>
        <a:lstStyle/>
        <a:p>
          <a:endParaRPr lang="en-US"/>
        </a:p>
      </dgm:t>
    </dgm:pt>
    <dgm:pt modelId="{64DA34D7-77BB-4901-BFA9-5BFF8D147C82}" type="sibTrans" cxnId="{B3A4AD74-93C1-4B47-B347-04B2E49FE80E}">
      <dgm:prSet custT="1"/>
      <dgm:spPr/>
      <dgm:t>
        <a:bodyPr/>
        <a:lstStyle/>
        <a:p>
          <a:endParaRPr lang="en-US" sz="1200"/>
        </a:p>
      </dgm:t>
    </dgm:pt>
    <dgm:pt modelId="{FF542FD8-214F-48FD-B297-7FE3708C153E}" type="pres">
      <dgm:prSet presAssocID="{76F7CB1D-85C1-422E-BD92-A43B1C0EA5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2FEAC-90FF-4073-AF69-5AE0C471254B}" type="pres">
      <dgm:prSet presAssocID="{F4FB41D0-C411-4023-8C07-237892385CE3}" presName="node" presStyleLbl="node1" presStyleIdx="0" presStyleCnt="2" custAng="0" custScaleX="218277" custScaleY="120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CD185-C441-4C84-BF8C-0573EED4A142}" type="pres">
      <dgm:prSet presAssocID="{4FC6E5B4-6D80-448A-8A7D-05F66889885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F5FE89E-8AC9-4B01-AD43-72C8169C73F6}" type="pres">
      <dgm:prSet presAssocID="{4FC6E5B4-6D80-448A-8A7D-05F66889885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4100C37-F9F5-4901-8048-0C1DB4B24C37}" type="pres">
      <dgm:prSet presAssocID="{2FA83FC4-630A-4D85-B547-76CDA35B6D60}" presName="node" presStyleLbl="node1" presStyleIdx="1" presStyleCnt="2" custScaleX="252754" custScaleY="122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C07B4-A8C0-45B5-9C90-E34A621E542E}" type="pres">
      <dgm:prSet presAssocID="{64DA34D7-77BB-4901-BFA9-5BFF8D147C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BAC9B76-A337-403F-803D-70FB3F28041D}" type="pres">
      <dgm:prSet presAssocID="{64DA34D7-77BB-4901-BFA9-5BFF8D147C82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B3A4AD74-93C1-4B47-B347-04B2E49FE80E}" srcId="{76F7CB1D-85C1-422E-BD92-A43B1C0EA5F3}" destId="{2FA83FC4-630A-4D85-B547-76CDA35B6D60}" srcOrd="1" destOrd="0" parTransId="{2319A62E-EB2E-438C-98C6-6FB0A73A081F}" sibTransId="{64DA34D7-77BB-4901-BFA9-5BFF8D147C82}"/>
    <dgm:cxn modelId="{DE185C40-528D-4E3C-945C-CC47770115FD}" srcId="{76F7CB1D-85C1-422E-BD92-A43B1C0EA5F3}" destId="{F4FB41D0-C411-4023-8C07-237892385CE3}" srcOrd="0" destOrd="0" parTransId="{8FC03373-98B7-4FB8-AD31-362D80FB06CB}" sibTransId="{4FC6E5B4-6D80-448A-8A7D-05F66889885E}"/>
    <dgm:cxn modelId="{5E7A5768-FE3C-4C27-85AD-C5714E2BA07B}" type="presOf" srcId="{4FC6E5B4-6D80-448A-8A7D-05F66889885E}" destId="{3F5FE89E-8AC9-4B01-AD43-72C8169C73F6}" srcOrd="1" destOrd="0" presId="urn:microsoft.com/office/officeart/2005/8/layout/cycle7"/>
    <dgm:cxn modelId="{CFB855E7-6043-4A6D-8DB7-AE942A54C83D}" type="presOf" srcId="{F4FB41D0-C411-4023-8C07-237892385CE3}" destId="{B722FEAC-90FF-4073-AF69-5AE0C471254B}" srcOrd="0" destOrd="0" presId="urn:microsoft.com/office/officeart/2005/8/layout/cycle7"/>
    <dgm:cxn modelId="{C5D9D50F-219A-4E57-B4EE-A9BA64ADF81F}" type="presOf" srcId="{64DA34D7-77BB-4901-BFA9-5BFF8D147C82}" destId="{346C07B4-A8C0-45B5-9C90-E34A621E542E}" srcOrd="0" destOrd="0" presId="urn:microsoft.com/office/officeart/2005/8/layout/cycle7"/>
    <dgm:cxn modelId="{EFBC30B4-429F-40C5-A3B5-69E670A19E67}" type="presOf" srcId="{64DA34D7-77BB-4901-BFA9-5BFF8D147C82}" destId="{8BAC9B76-A337-403F-803D-70FB3F28041D}" srcOrd="1" destOrd="0" presId="urn:microsoft.com/office/officeart/2005/8/layout/cycle7"/>
    <dgm:cxn modelId="{4331304F-33D4-42D2-B61C-F1C063E0B1B7}" type="presOf" srcId="{2FA83FC4-630A-4D85-B547-76CDA35B6D60}" destId="{B4100C37-F9F5-4901-8048-0C1DB4B24C37}" srcOrd="0" destOrd="0" presId="urn:microsoft.com/office/officeart/2005/8/layout/cycle7"/>
    <dgm:cxn modelId="{90B0CE80-A133-41E7-A3EC-942FB726772F}" type="presOf" srcId="{76F7CB1D-85C1-422E-BD92-A43B1C0EA5F3}" destId="{FF542FD8-214F-48FD-B297-7FE3708C153E}" srcOrd="0" destOrd="0" presId="urn:microsoft.com/office/officeart/2005/8/layout/cycle7"/>
    <dgm:cxn modelId="{18787521-F86B-4F33-83BC-6C3A8F4BB0D9}" type="presOf" srcId="{4FC6E5B4-6D80-448A-8A7D-05F66889885E}" destId="{408CD185-C441-4C84-BF8C-0573EED4A142}" srcOrd="0" destOrd="0" presId="urn:microsoft.com/office/officeart/2005/8/layout/cycle7"/>
    <dgm:cxn modelId="{B38E4FF6-F51A-4870-9CF1-85DACBB5357B}" type="presParOf" srcId="{FF542FD8-214F-48FD-B297-7FE3708C153E}" destId="{B722FEAC-90FF-4073-AF69-5AE0C471254B}" srcOrd="0" destOrd="0" presId="urn:microsoft.com/office/officeart/2005/8/layout/cycle7"/>
    <dgm:cxn modelId="{93CC94DE-7C67-4CAF-BC8B-BEB85C3B6BF3}" type="presParOf" srcId="{FF542FD8-214F-48FD-B297-7FE3708C153E}" destId="{408CD185-C441-4C84-BF8C-0573EED4A142}" srcOrd="1" destOrd="0" presId="urn:microsoft.com/office/officeart/2005/8/layout/cycle7"/>
    <dgm:cxn modelId="{DFF862A6-07B6-437C-ACB0-DEA001468ACA}" type="presParOf" srcId="{408CD185-C441-4C84-BF8C-0573EED4A142}" destId="{3F5FE89E-8AC9-4B01-AD43-72C8169C73F6}" srcOrd="0" destOrd="0" presId="urn:microsoft.com/office/officeart/2005/8/layout/cycle7"/>
    <dgm:cxn modelId="{D86F7EBB-A84C-48A4-AE90-5826E150F259}" type="presParOf" srcId="{FF542FD8-214F-48FD-B297-7FE3708C153E}" destId="{B4100C37-F9F5-4901-8048-0C1DB4B24C37}" srcOrd="2" destOrd="0" presId="urn:microsoft.com/office/officeart/2005/8/layout/cycle7"/>
    <dgm:cxn modelId="{CF4FE675-9939-4CE1-99CB-09AE54D55A82}" type="presParOf" srcId="{FF542FD8-214F-48FD-B297-7FE3708C153E}" destId="{346C07B4-A8C0-45B5-9C90-E34A621E542E}" srcOrd="3" destOrd="0" presId="urn:microsoft.com/office/officeart/2005/8/layout/cycle7"/>
    <dgm:cxn modelId="{592F81D5-FBA7-4AC1-97C2-31ECB1293006}" type="presParOf" srcId="{346C07B4-A8C0-45B5-9C90-E34A621E542E}" destId="{8BAC9B76-A337-403F-803D-70FB3F28041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FE641-BD28-42D0-9BEE-883BD09E1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68ADC-EA70-4EE0-8B52-02E334B988EF}">
      <dgm:prSet phldrT="[Text]"/>
      <dgm:spPr/>
      <dgm:t>
        <a:bodyPr/>
        <a:lstStyle/>
        <a:p>
          <a:r>
            <a:rPr lang="ka-GE" dirty="0" smtClean="0"/>
            <a:t>ყველა შემსყიდველი ორგანიზაცია</a:t>
          </a:r>
          <a:endParaRPr lang="en-US" dirty="0"/>
        </a:p>
      </dgm:t>
    </dgm:pt>
    <dgm:pt modelId="{C4AC63DD-6F47-4007-B578-45069BC680CF}" type="parTrans" cxnId="{C59358F3-2C0F-41F9-9F04-E68E62BE44D6}">
      <dgm:prSet/>
      <dgm:spPr/>
      <dgm:t>
        <a:bodyPr/>
        <a:lstStyle/>
        <a:p>
          <a:endParaRPr lang="en-US"/>
        </a:p>
      </dgm:t>
    </dgm:pt>
    <dgm:pt modelId="{5B34FCAE-BBBC-441C-A75E-9F27B6287D03}" type="sibTrans" cxnId="{C59358F3-2C0F-41F9-9F04-E68E62BE44D6}">
      <dgm:prSet/>
      <dgm:spPr/>
      <dgm:t>
        <a:bodyPr/>
        <a:lstStyle/>
        <a:p>
          <a:endParaRPr lang="en-US"/>
        </a:p>
      </dgm:t>
    </dgm:pt>
    <dgm:pt modelId="{2611E8E3-E3F6-44F8-B96E-FFDFB8BE8E95}">
      <dgm:prSet phldrT="[Text]"/>
      <dgm:spPr/>
      <dgm:t>
        <a:bodyPr/>
        <a:lstStyle/>
        <a:p>
          <a:r>
            <a:rPr lang="ka-GE" dirty="0" smtClean="0"/>
            <a:t>შემსყიდველი ორგანიზაციების კონკრეტული ჯგუფი</a:t>
          </a:r>
          <a:endParaRPr lang="en-US" dirty="0"/>
        </a:p>
      </dgm:t>
    </dgm:pt>
    <dgm:pt modelId="{212896B3-A99F-4FBB-90D7-319163D2E9E5}" type="parTrans" cxnId="{03A97659-9984-4FFC-89B7-1A73C5B4E6CB}">
      <dgm:prSet/>
      <dgm:spPr/>
      <dgm:t>
        <a:bodyPr/>
        <a:lstStyle/>
        <a:p>
          <a:endParaRPr lang="en-US"/>
        </a:p>
      </dgm:t>
    </dgm:pt>
    <dgm:pt modelId="{4D8E23BA-C310-4AA2-96CD-644F19EB0163}" type="sibTrans" cxnId="{03A97659-9984-4FFC-89B7-1A73C5B4E6CB}">
      <dgm:prSet/>
      <dgm:spPr/>
      <dgm:t>
        <a:bodyPr/>
        <a:lstStyle/>
        <a:p>
          <a:endParaRPr lang="en-US"/>
        </a:p>
      </dgm:t>
    </dgm:pt>
    <dgm:pt modelId="{BD228AC0-03B2-4844-8E63-CAC428BEA1F6}">
      <dgm:prSet phldrT="[Text]"/>
      <dgm:spPr/>
      <dgm:t>
        <a:bodyPr/>
        <a:lstStyle/>
        <a:p>
          <a:r>
            <a:rPr lang="ka-GE" dirty="0" smtClean="0"/>
            <a:t>ერთი შემსყიდველი ორგანიზაცია</a:t>
          </a:r>
          <a:endParaRPr lang="en-US" dirty="0"/>
        </a:p>
      </dgm:t>
    </dgm:pt>
    <dgm:pt modelId="{51A519D3-5ED4-4980-9C52-E596A951521B}" type="parTrans" cxnId="{56FC0C62-7555-4BB5-A141-1AE3C7B45689}">
      <dgm:prSet/>
      <dgm:spPr/>
      <dgm:t>
        <a:bodyPr/>
        <a:lstStyle/>
        <a:p>
          <a:endParaRPr lang="en-US"/>
        </a:p>
      </dgm:t>
    </dgm:pt>
    <dgm:pt modelId="{5B1D2926-7D38-49E9-B24C-AE2A9ED37239}" type="sibTrans" cxnId="{56FC0C62-7555-4BB5-A141-1AE3C7B45689}">
      <dgm:prSet/>
      <dgm:spPr/>
      <dgm:t>
        <a:bodyPr/>
        <a:lstStyle/>
        <a:p>
          <a:endParaRPr lang="en-US"/>
        </a:p>
      </dgm:t>
    </dgm:pt>
    <dgm:pt modelId="{CB043F16-2753-43D7-950B-888ED48E58EC}" type="pres">
      <dgm:prSet presAssocID="{E9EFE641-BD28-42D0-9BEE-883BD09E14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39411-7FE1-4960-9B04-ED750F8B4CD3}" type="pres">
      <dgm:prSet presAssocID="{AF968ADC-EA70-4EE0-8B52-02E334B988EF}" presName="parentLin" presStyleCnt="0"/>
      <dgm:spPr/>
    </dgm:pt>
    <dgm:pt modelId="{094F3FD5-C535-4C55-A759-163995134C4B}" type="pres">
      <dgm:prSet presAssocID="{AF968ADC-EA70-4EE0-8B52-02E334B988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529A93-CADE-4F47-9C90-5FC0D494E942}" type="pres">
      <dgm:prSet presAssocID="{AF968ADC-EA70-4EE0-8B52-02E334B988EF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9A9E4-E12C-4F8E-94FE-62FB4CC3FDCC}" type="pres">
      <dgm:prSet presAssocID="{AF968ADC-EA70-4EE0-8B52-02E334B988EF}" presName="negativeSpace" presStyleCnt="0"/>
      <dgm:spPr/>
    </dgm:pt>
    <dgm:pt modelId="{7D36B436-59D5-49C1-9CD7-89C13AB63FDA}" type="pres">
      <dgm:prSet presAssocID="{AF968ADC-EA70-4EE0-8B52-02E334B988EF}" presName="childText" presStyleLbl="conFgAcc1" presStyleIdx="0" presStyleCnt="3">
        <dgm:presLayoutVars>
          <dgm:bulletEnabled val="1"/>
        </dgm:presLayoutVars>
      </dgm:prSet>
      <dgm:spPr/>
    </dgm:pt>
    <dgm:pt modelId="{F0245113-3FA3-473C-A6C5-4E7869B51B6F}" type="pres">
      <dgm:prSet presAssocID="{5B34FCAE-BBBC-441C-A75E-9F27B6287D03}" presName="spaceBetweenRectangles" presStyleCnt="0"/>
      <dgm:spPr/>
    </dgm:pt>
    <dgm:pt modelId="{43503A40-146A-4D77-8080-BCEA30A7AA09}" type="pres">
      <dgm:prSet presAssocID="{2611E8E3-E3F6-44F8-B96E-FFDFB8BE8E95}" presName="parentLin" presStyleCnt="0"/>
      <dgm:spPr/>
    </dgm:pt>
    <dgm:pt modelId="{F97515EE-7883-4B86-880F-60A17AFAF6A1}" type="pres">
      <dgm:prSet presAssocID="{2611E8E3-E3F6-44F8-B96E-FFDFB8BE8E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0A94F98-7D3D-4F5C-823F-D2F065333982}" type="pres">
      <dgm:prSet presAssocID="{2611E8E3-E3F6-44F8-B96E-FFDFB8BE8E9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95174-1E34-460E-9884-B69F63C9F3B0}" type="pres">
      <dgm:prSet presAssocID="{2611E8E3-E3F6-44F8-B96E-FFDFB8BE8E95}" presName="negativeSpace" presStyleCnt="0"/>
      <dgm:spPr/>
    </dgm:pt>
    <dgm:pt modelId="{9024B4CF-F29B-44EE-B37F-C855AA60B2B1}" type="pres">
      <dgm:prSet presAssocID="{2611E8E3-E3F6-44F8-B96E-FFDFB8BE8E95}" presName="childText" presStyleLbl="conFgAcc1" presStyleIdx="1" presStyleCnt="3">
        <dgm:presLayoutVars>
          <dgm:bulletEnabled val="1"/>
        </dgm:presLayoutVars>
      </dgm:prSet>
      <dgm:spPr/>
    </dgm:pt>
    <dgm:pt modelId="{E286B7FE-475C-44A0-9296-9CFF27FE6EDA}" type="pres">
      <dgm:prSet presAssocID="{4D8E23BA-C310-4AA2-96CD-644F19EB0163}" presName="spaceBetweenRectangles" presStyleCnt="0"/>
      <dgm:spPr/>
    </dgm:pt>
    <dgm:pt modelId="{233B77D0-5C2B-480A-A43E-861F228DE59C}" type="pres">
      <dgm:prSet presAssocID="{BD228AC0-03B2-4844-8E63-CAC428BEA1F6}" presName="parentLin" presStyleCnt="0"/>
      <dgm:spPr/>
    </dgm:pt>
    <dgm:pt modelId="{AF423C2F-9D2A-4B73-BCD3-4B30DECD4BDB}" type="pres">
      <dgm:prSet presAssocID="{BD228AC0-03B2-4844-8E63-CAC428BEA1F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85A0D17-D567-4671-A650-596E19C18319}" type="pres">
      <dgm:prSet presAssocID="{BD228AC0-03B2-4844-8E63-CAC428BEA1F6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F8AD4-5500-4EC4-BE86-BDF69A96B185}" type="pres">
      <dgm:prSet presAssocID="{BD228AC0-03B2-4844-8E63-CAC428BEA1F6}" presName="negativeSpace" presStyleCnt="0"/>
      <dgm:spPr/>
    </dgm:pt>
    <dgm:pt modelId="{CA1826E6-4FD6-4A0E-A088-993E3AFDE262}" type="pres">
      <dgm:prSet presAssocID="{BD228AC0-03B2-4844-8E63-CAC428BEA1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FC0C62-7555-4BB5-A141-1AE3C7B45689}" srcId="{E9EFE641-BD28-42D0-9BEE-883BD09E148B}" destId="{BD228AC0-03B2-4844-8E63-CAC428BEA1F6}" srcOrd="2" destOrd="0" parTransId="{51A519D3-5ED4-4980-9C52-E596A951521B}" sibTransId="{5B1D2926-7D38-49E9-B24C-AE2A9ED37239}"/>
    <dgm:cxn modelId="{8A67813A-0837-4CC2-9865-C00B5400821B}" type="presOf" srcId="{AF968ADC-EA70-4EE0-8B52-02E334B988EF}" destId="{094F3FD5-C535-4C55-A759-163995134C4B}" srcOrd="0" destOrd="0" presId="urn:microsoft.com/office/officeart/2005/8/layout/list1"/>
    <dgm:cxn modelId="{7EBA4D55-ABE1-48CB-AC39-C9DC2A6BD754}" type="presOf" srcId="{2611E8E3-E3F6-44F8-B96E-FFDFB8BE8E95}" destId="{E0A94F98-7D3D-4F5C-823F-D2F065333982}" srcOrd="1" destOrd="0" presId="urn:microsoft.com/office/officeart/2005/8/layout/list1"/>
    <dgm:cxn modelId="{8EB7FBE8-4D1C-4A27-A0F9-049E93F905C1}" type="presOf" srcId="{2611E8E3-E3F6-44F8-B96E-FFDFB8BE8E95}" destId="{F97515EE-7883-4B86-880F-60A17AFAF6A1}" srcOrd="0" destOrd="0" presId="urn:microsoft.com/office/officeart/2005/8/layout/list1"/>
    <dgm:cxn modelId="{2891E07A-3B31-4E16-B8DC-A6BF4BBAEF4E}" type="presOf" srcId="{E9EFE641-BD28-42D0-9BEE-883BD09E148B}" destId="{CB043F16-2753-43D7-950B-888ED48E58EC}" srcOrd="0" destOrd="0" presId="urn:microsoft.com/office/officeart/2005/8/layout/list1"/>
    <dgm:cxn modelId="{54C0CE4F-29F0-48BB-9B52-1EC8E0321E3F}" type="presOf" srcId="{AF968ADC-EA70-4EE0-8B52-02E334B988EF}" destId="{02529A93-CADE-4F47-9C90-5FC0D494E942}" srcOrd="1" destOrd="0" presId="urn:microsoft.com/office/officeart/2005/8/layout/list1"/>
    <dgm:cxn modelId="{A556D90D-75C6-4AF2-93F8-135DD70CCB55}" type="presOf" srcId="{BD228AC0-03B2-4844-8E63-CAC428BEA1F6}" destId="{185A0D17-D567-4671-A650-596E19C18319}" srcOrd="1" destOrd="0" presId="urn:microsoft.com/office/officeart/2005/8/layout/list1"/>
    <dgm:cxn modelId="{C59358F3-2C0F-41F9-9F04-E68E62BE44D6}" srcId="{E9EFE641-BD28-42D0-9BEE-883BD09E148B}" destId="{AF968ADC-EA70-4EE0-8B52-02E334B988EF}" srcOrd="0" destOrd="0" parTransId="{C4AC63DD-6F47-4007-B578-45069BC680CF}" sibTransId="{5B34FCAE-BBBC-441C-A75E-9F27B6287D03}"/>
    <dgm:cxn modelId="{03A97659-9984-4FFC-89B7-1A73C5B4E6CB}" srcId="{E9EFE641-BD28-42D0-9BEE-883BD09E148B}" destId="{2611E8E3-E3F6-44F8-B96E-FFDFB8BE8E95}" srcOrd="1" destOrd="0" parTransId="{212896B3-A99F-4FBB-90D7-319163D2E9E5}" sibTransId="{4D8E23BA-C310-4AA2-96CD-644F19EB0163}"/>
    <dgm:cxn modelId="{6BF3D2D2-86F3-43E3-9655-2C9C77CF6202}" type="presOf" srcId="{BD228AC0-03B2-4844-8E63-CAC428BEA1F6}" destId="{AF423C2F-9D2A-4B73-BCD3-4B30DECD4BDB}" srcOrd="0" destOrd="0" presId="urn:microsoft.com/office/officeart/2005/8/layout/list1"/>
    <dgm:cxn modelId="{53803A0E-2710-43C2-A53A-C692D5D233F9}" type="presParOf" srcId="{CB043F16-2753-43D7-950B-888ED48E58EC}" destId="{D9539411-7FE1-4960-9B04-ED750F8B4CD3}" srcOrd="0" destOrd="0" presId="urn:microsoft.com/office/officeart/2005/8/layout/list1"/>
    <dgm:cxn modelId="{810BBED9-EBF7-489B-9D37-F55D929CDF57}" type="presParOf" srcId="{D9539411-7FE1-4960-9B04-ED750F8B4CD3}" destId="{094F3FD5-C535-4C55-A759-163995134C4B}" srcOrd="0" destOrd="0" presId="urn:microsoft.com/office/officeart/2005/8/layout/list1"/>
    <dgm:cxn modelId="{48DCCCFD-9620-457B-92BD-05E3427E5577}" type="presParOf" srcId="{D9539411-7FE1-4960-9B04-ED750F8B4CD3}" destId="{02529A93-CADE-4F47-9C90-5FC0D494E942}" srcOrd="1" destOrd="0" presId="urn:microsoft.com/office/officeart/2005/8/layout/list1"/>
    <dgm:cxn modelId="{97F1748E-F5B6-40B5-8727-90FFF6CC4B4F}" type="presParOf" srcId="{CB043F16-2753-43D7-950B-888ED48E58EC}" destId="{8C19A9E4-E12C-4F8E-94FE-62FB4CC3FDCC}" srcOrd="1" destOrd="0" presId="urn:microsoft.com/office/officeart/2005/8/layout/list1"/>
    <dgm:cxn modelId="{1D5CD773-2D07-4EE5-ABB1-50EB921344C5}" type="presParOf" srcId="{CB043F16-2753-43D7-950B-888ED48E58EC}" destId="{7D36B436-59D5-49C1-9CD7-89C13AB63FDA}" srcOrd="2" destOrd="0" presId="urn:microsoft.com/office/officeart/2005/8/layout/list1"/>
    <dgm:cxn modelId="{497ACD28-5C93-472C-AEA4-4FE364D39399}" type="presParOf" srcId="{CB043F16-2753-43D7-950B-888ED48E58EC}" destId="{F0245113-3FA3-473C-A6C5-4E7869B51B6F}" srcOrd="3" destOrd="0" presId="urn:microsoft.com/office/officeart/2005/8/layout/list1"/>
    <dgm:cxn modelId="{3CD4F09C-DC8F-437A-9577-200AA63A53EF}" type="presParOf" srcId="{CB043F16-2753-43D7-950B-888ED48E58EC}" destId="{43503A40-146A-4D77-8080-BCEA30A7AA09}" srcOrd="4" destOrd="0" presId="urn:microsoft.com/office/officeart/2005/8/layout/list1"/>
    <dgm:cxn modelId="{82591009-8C4B-453B-AA54-AA3087993B81}" type="presParOf" srcId="{43503A40-146A-4D77-8080-BCEA30A7AA09}" destId="{F97515EE-7883-4B86-880F-60A17AFAF6A1}" srcOrd="0" destOrd="0" presId="urn:microsoft.com/office/officeart/2005/8/layout/list1"/>
    <dgm:cxn modelId="{DD2AC450-26AC-4485-B8B2-1522857D9E05}" type="presParOf" srcId="{43503A40-146A-4D77-8080-BCEA30A7AA09}" destId="{E0A94F98-7D3D-4F5C-823F-D2F065333982}" srcOrd="1" destOrd="0" presId="urn:microsoft.com/office/officeart/2005/8/layout/list1"/>
    <dgm:cxn modelId="{6DFC1570-FA27-448B-8E8B-E6B6A1A7CE6A}" type="presParOf" srcId="{CB043F16-2753-43D7-950B-888ED48E58EC}" destId="{E9395174-1E34-460E-9884-B69F63C9F3B0}" srcOrd="5" destOrd="0" presId="urn:microsoft.com/office/officeart/2005/8/layout/list1"/>
    <dgm:cxn modelId="{82458567-6233-4805-BE15-CE998818AA81}" type="presParOf" srcId="{CB043F16-2753-43D7-950B-888ED48E58EC}" destId="{9024B4CF-F29B-44EE-B37F-C855AA60B2B1}" srcOrd="6" destOrd="0" presId="urn:microsoft.com/office/officeart/2005/8/layout/list1"/>
    <dgm:cxn modelId="{D17A9427-650F-485F-8A34-690DF5950044}" type="presParOf" srcId="{CB043F16-2753-43D7-950B-888ED48E58EC}" destId="{E286B7FE-475C-44A0-9296-9CFF27FE6EDA}" srcOrd="7" destOrd="0" presId="urn:microsoft.com/office/officeart/2005/8/layout/list1"/>
    <dgm:cxn modelId="{CAA06B19-D5D2-4761-96B5-85021E2B2F01}" type="presParOf" srcId="{CB043F16-2753-43D7-950B-888ED48E58EC}" destId="{233B77D0-5C2B-480A-A43E-861F228DE59C}" srcOrd="8" destOrd="0" presId="urn:microsoft.com/office/officeart/2005/8/layout/list1"/>
    <dgm:cxn modelId="{8F6287F2-2B2B-4CCA-93D4-95E223A448BD}" type="presParOf" srcId="{233B77D0-5C2B-480A-A43E-861F228DE59C}" destId="{AF423C2F-9D2A-4B73-BCD3-4B30DECD4BDB}" srcOrd="0" destOrd="0" presId="urn:microsoft.com/office/officeart/2005/8/layout/list1"/>
    <dgm:cxn modelId="{1294DF4F-1B71-427E-A554-D819CB024918}" type="presParOf" srcId="{233B77D0-5C2B-480A-A43E-861F228DE59C}" destId="{185A0D17-D567-4671-A650-596E19C18319}" srcOrd="1" destOrd="0" presId="urn:microsoft.com/office/officeart/2005/8/layout/list1"/>
    <dgm:cxn modelId="{D3847749-6ABF-48B5-9052-814801ADF2F6}" type="presParOf" srcId="{CB043F16-2753-43D7-950B-888ED48E58EC}" destId="{E67F8AD4-5500-4EC4-BE86-BDF69A96B185}" srcOrd="9" destOrd="0" presId="urn:microsoft.com/office/officeart/2005/8/layout/list1"/>
    <dgm:cxn modelId="{16A5DFE8-9852-4FB3-A6FE-4631341BB6FC}" type="presParOf" srcId="{CB043F16-2753-43D7-950B-888ED48E58EC}" destId="{CA1826E6-4FD6-4A0E-A088-993E3AFDE2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7A949-86E6-4A28-84C3-285F6EF1054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BD110-58AC-4234-A085-064ECB203897}">
      <dgm:prSet phldrT="[Text]" custT="1"/>
      <dgm:spPr/>
      <dgm:t>
        <a:bodyPr/>
        <a:lstStyle/>
        <a:p>
          <a:r>
            <a:rPr lang="ka-GE" sz="2800" dirty="0" smtClean="0"/>
            <a:t>1 გამარჯვებული</a:t>
          </a:r>
          <a:endParaRPr lang="en-US" sz="2800" dirty="0"/>
        </a:p>
      </dgm:t>
    </dgm:pt>
    <dgm:pt modelId="{F633A105-4641-4A91-8976-DABDA6BDA5A7}" type="parTrans" cxnId="{BE49CD8F-0F50-40DA-86B4-451C1ED23035}">
      <dgm:prSet/>
      <dgm:spPr/>
      <dgm:t>
        <a:bodyPr/>
        <a:lstStyle/>
        <a:p>
          <a:endParaRPr lang="en-US"/>
        </a:p>
      </dgm:t>
    </dgm:pt>
    <dgm:pt modelId="{2566F185-38F6-4D60-A4F9-876C878B5D8F}" type="sibTrans" cxnId="{BE49CD8F-0F50-40DA-86B4-451C1ED23035}">
      <dgm:prSet/>
      <dgm:spPr/>
      <dgm:t>
        <a:bodyPr/>
        <a:lstStyle/>
        <a:p>
          <a:endParaRPr lang="en-US"/>
        </a:p>
      </dgm:t>
    </dgm:pt>
    <dgm:pt modelId="{A85AC3A1-D6BE-46CE-A8F0-301EDB68C020}">
      <dgm:prSet phldrT="[Text]" custT="1"/>
      <dgm:spPr/>
      <dgm:t>
        <a:bodyPr/>
        <a:lstStyle/>
        <a:p>
          <a:r>
            <a:rPr lang="ka-GE" sz="2400" dirty="0" smtClean="0"/>
            <a:t>დააფიქსირებს დაბალი ფასს</a:t>
          </a:r>
          <a:endParaRPr lang="en-US" sz="2400" dirty="0"/>
        </a:p>
      </dgm:t>
    </dgm:pt>
    <dgm:pt modelId="{71013D64-6322-4EF5-8D83-55CB5BA0E992}" type="parTrans" cxnId="{9F3924AA-C9D6-44FD-A48C-020B64436A8C}">
      <dgm:prSet/>
      <dgm:spPr/>
      <dgm:t>
        <a:bodyPr/>
        <a:lstStyle/>
        <a:p>
          <a:endParaRPr lang="en-US"/>
        </a:p>
      </dgm:t>
    </dgm:pt>
    <dgm:pt modelId="{7D6C849B-F9CF-410C-9175-FAFD78800C8D}" type="sibTrans" cxnId="{9F3924AA-C9D6-44FD-A48C-020B64436A8C}">
      <dgm:prSet/>
      <dgm:spPr/>
      <dgm:t>
        <a:bodyPr/>
        <a:lstStyle/>
        <a:p>
          <a:endParaRPr lang="en-US"/>
        </a:p>
      </dgm:t>
    </dgm:pt>
    <dgm:pt modelId="{9EC836C8-4EA2-42F4-B8EC-6DD7DA1C3E05}">
      <dgm:prSet phldrT="[Text]" custT="1"/>
      <dgm:spPr/>
      <dgm:t>
        <a:bodyPr/>
        <a:lstStyle/>
        <a:p>
          <a:r>
            <a:rPr lang="ka-GE" sz="2400" dirty="0" smtClean="0"/>
            <a:t>დააკმაყოფილებს </a:t>
          </a:r>
          <a:r>
            <a:rPr lang="ka-GE" sz="2400" dirty="0" err="1" smtClean="0"/>
            <a:t>სატენდერო</a:t>
          </a:r>
          <a:r>
            <a:rPr lang="ka-GE" sz="2400" dirty="0" smtClean="0"/>
            <a:t> მოთხოვნებს</a:t>
          </a:r>
          <a:endParaRPr lang="en-US" sz="2400" dirty="0"/>
        </a:p>
      </dgm:t>
    </dgm:pt>
    <dgm:pt modelId="{4DD580E4-1B96-4E82-A643-FBD7906E57A3}" type="parTrans" cxnId="{B9741665-77E2-4482-8636-1BB5189F6AA2}">
      <dgm:prSet/>
      <dgm:spPr/>
      <dgm:t>
        <a:bodyPr/>
        <a:lstStyle/>
        <a:p>
          <a:endParaRPr lang="en-US"/>
        </a:p>
      </dgm:t>
    </dgm:pt>
    <dgm:pt modelId="{31365BDC-F8FB-4F2D-9AB6-AB8CE121F6B6}" type="sibTrans" cxnId="{B9741665-77E2-4482-8636-1BB5189F6AA2}">
      <dgm:prSet/>
      <dgm:spPr/>
      <dgm:t>
        <a:bodyPr/>
        <a:lstStyle/>
        <a:p>
          <a:endParaRPr lang="en-US"/>
        </a:p>
      </dgm:t>
    </dgm:pt>
    <dgm:pt modelId="{9758DEB8-F85C-4DF3-BE42-6F95AE99658B}">
      <dgm:prSet phldrT="[Text]" custT="1"/>
      <dgm:spPr/>
      <dgm:t>
        <a:bodyPr/>
        <a:lstStyle/>
        <a:p>
          <a:r>
            <a:rPr lang="ka-GE" sz="2800" dirty="0" smtClean="0"/>
            <a:t>რამდენიმე გამარჯვებული</a:t>
          </a:r>
          <a:endParaRPr lang="en-US" sz="2800" dirty="0"/>
        </a:p>
      </dgm:t>
    </dgm:pt>
    <dgm:pt modelId="{B1EC6590-EF68-46AC-8A25-8A51DA812329}" type="parTrans" cxnId="{09D0799E-B3AD-4A30-9281-8DFF120FEC88}">
      <dgm:prSet/>
      <dgm:spPr/>
      <dgm:t>
        <a:bodyPr/>
        <a:lstStyle/>
        <a:p>
          <a:endParaRPr lang="en-US"/>
        </a:p>
      </dgm:t>
    </dgm:pt>
    <dgm:pt modelId="{6C2BD664-6490-474A-A1AE-26C6FB15AA5F}" type="sibTrans" cxnId="{09D0799E-B3AD-4A30-9281-8DFF120FEC88}">
      <dgm:prSet/>
      <dgm:spPr/>
      <dgm:t>
        <a:bodyPr/>
        <a:lstStyle/>
        <a:p>
          <a:endParaRPr lang="en-US"/>
        </a:p>
      </dgm:t>
    </dgm:pt>
    <dgm:pt modelId="{EECA6B8E-5CEF-47EB-B0CE-B401E06F225B}">
      <dgm:prSet phldrT="[Text]" custT="1"/>
      <dgm:spPr/>
      <dgm:t>
        <a:bodyPr/>
        <a:lstStyle/>
        <a:p>
          <a:r>
            <a:rPr lang="ka-GE" sz="2400" dirty="0" smtClean="0"/>
            <a:t>დაეთანხმება ფასს</a:t>
          </a:r>
          <a:endParaRPr lang="en-US" sz="2400" dirty="0"/>
        </a:p>
      </dgm:t>
    </dgm:pt>
    <dgm:pt modelId="{96B100C4-8CBB-488F-8223-0787A5F99451}" type="parTrans" cxnId="{8CAE06D1-E35E-4888-BE5C-A7D14C88C556}">
      <dgm:prSet/>
      <dgm:spPr/>
      <dgm:t>
        <a:bodyPr/>
        <a:lstStyle/>
        <a:p>
          <a:endParaRPr lang="en-US"/>
        </a:p>
      </dgm:t>
    </dgm:pt>
    <dgm:pt modelId="{98A706D6-22D0-48D1-99DE-C4A421D1A0E5}" type="sibTrans" cxnId="{8CAE06D1-E35E-4888-BE5C-A7D14C88C556}">
      <dgm:prSet/>
      <dgm:spPr/>
      <dgm:t>
        <a:bodyPr/>
        <a:lstStyle/>
        <a:p>
          <a:endParaRPr lang="en-US"/>
        </a:p>
      </dgm:t>
    </dgm:pt>
    <dgm:pt modelId="{8B90CA63-F698-4E66-A207-454389308503}">
      <dgm:prSet phldrT="[Text]" custT="1"/>
      <dgm:spPr/>
      <dgm:t>
        <a:bodyPr/>
        <a:lstStyle/>
        <a:p>
          <a:r>
            <a:rPr lang="ka-GE" sz="2400" dirty="0" smtClean="0"/>
            <a:t>დააკმაყოფილებს </a:t>
          </a:r>
          <a:r>
            <a:rPr lang="ka-GE" sz="2400" dirty="0" err="1" smtClean="0"/>
            <a:t>სატენდერო</a:t>
          </a:r>
          <a:r>
            <a:rPr lang="ka-GE" sz="2400" dirty="0" smtClean="0"/>
            <a:t> მოთხოვნებს</a:t>
          </a:r>
          <a:endParaRPr lang="en-US" sz="2400" dirty="0"/>
        </a:p>
      </dgm:t>
    </dgm:pt>
    <dgm:pt modelId="{4ACDA8CE-3471-4FB4-A159-D6CE1F6EB7C7}" type="parTrans" cxnId="{99767110-3CA4-4928-8618-0F208530887C}">
      <dgm:prSet/>
      <dgm:spPr/>
      <dgm:t>
        <a:bodyPr/>
        <a:lstStyle/>
        <a:p>
          <a:endParaRPr lang="en-US"/>
        </a:p>
      </dgm:t>
    </dgm:pt>
    <dgm:pt modelId="{E80C2B74-F725-4494-8E0A-6CFE905C74FF}" type="sibTrans" cxnId="{99767110-3CA4-4928-8618-0F208530887C}">
      <dgm:prSet/>
      <dgm:spPr/>
      <dgm:t>
        <a:bodyPr/>
        <a:lstStyle/>
        <a:p>
          <a:endParaRPr lang="en-US"/>
        </a:p>
      </dgm:t>
    </dgm:pt>
    <dgm:pt modelId="{423C5DEF-F619-4B0A-BB62-415BCC825E9B}" type="pres">
      <dgm:prSet presAssocID="{CD07A949-86E6-4A28-84C3-285F6EF105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028342-9F36-41FF-A61D-7412A64822AA}" type="pres">
      <dgm:prSet presAssocID="{5EDBD110-58AC-4234-A085-064ECB203897}" presName="linNode" presStyleCnt="0"/>
      <dgm:spPr/>
      <dgm:t>
        <a:bodyPr/>
        <a:lstStyle/>
        <a:p>
          <a:endParaRPr lang="en-US"/>
        </a:p>
      </dgm:t>
    </dgm:pt>
    <dgm:pt modelId="{BB0A6AD9-980E-4285-95E0-7561D472538F}" type="pres">
      <dgm:prSet presAssocID="{5EDBD110-58AC-4234-A085-064ECB203897}" presName="parentShp" presStyleLbl="node1" presStyleIdx="0" presStyleCnt="2" custScaleY="76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4FD87-CEBC-4BC0-87E4-FB4A25FAD671}" type="pres">
      <dgm:prSet presAssocID="{5EDBD110-58AC-4234-A085-064ECB203897}" presName="childShp" presStyleLbl="bgAccFollowNode1" presStyleIdx="0" presStyleCnt="2" custScaleY="84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AD98-83A9-4189-8FC8-05741F218457}" type="pres">
      <dgm:prSet presAssocID="{2566F185-38F6-4D60-A4F9-876C878B5D8F}" presName="spacing" presStyleCnt="0"/>
      <dgm:spPr/>
      <dgm:t>
        <a:bodyPr/>
        <a:lstStyle/>
        <a:p>
          <a:endParaRPr lang="en-US"/>
        </a:p>
      </dgm:t>
    </dgm:pt>
    <dgm:pt modelId="{808557C7-E4AA-412B-8407-C7CADDFAE089}" type="pres">
      <dgm:prSet presAssocID="{9758DEB8-F85C-4DF3-BE42-6F95AE99658B}" presName="linNode" presStyleCnt="0"/>
      <dgm:spPr/>
      <dgm:t>
        <a:bodyPr/>
        <a:lstStyle/>
        <a:p>
          <a:endParaRPr lang="en-US"/>
        </a:p>
      </dgm:t>
    </dgm:pt>
    <dgm:pt modelId="{D55C5367-207E-4010-A0D2-0DC4EA724057}" type="pres">
      <dgm:prSet presAssocID="{9758DEB8-F85C-4DF3-BE42-6F95AE99658B}" presName="parentShp" presStyleLbl="node1" presStyleIdx="1" presStyleCnt="2" custScaleY="76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4FA81-6DB6-4778-9307-2FAFCA00E159}" type="pres">
      <dgm:prSet presAssocID="{9758DEB8-F85C-4DF3-BE42-6F95AE99658B}" presName="childShp" presStyleLbl="bgAccFollowNode1" presStyleIdx="1" presStyleCnt="2" custScaleY="80307" custLinFactNeighborY="-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924AA-C9D6-44FD-A48C-020B64436A8C}" srcId="{5EDBD110-58AC-4234-A085-064ECB203897}" destId="{A85AC3A1-D6BE-46CE-A8F0-301EDB68C020}" srcOrd="0" destOrd="0" parTransId="{71013D64-6322-4EF5-8D83-55CB5BA0E992}" sibTransId="{7D6C849B-F9CF-410C-9175-FAFD78800C8D}"/>
    <dgm:cxn modelId="{7183CA8C-57C9-446E-BD55-35B0C7735B7E}" type="presOf" srcId="{8B90CA63-F698-4E66-A207-454389308503}" destId="{88C4FA81-6DB6-4778-9307-2FAFCA00E159}" srcOrd="0" destOrd="1" presId="urn:microsoft.com/office/officeart/2005/8/layout/vList6"/>
    <dgm:cxn modelId="{F8AF9654-E838-402B-B4BD-875BC876B8F9}" type="presOf" srcId="{A85AC3A1-D6BE-46CE-A8F0-301EDB68C020}" destId="{EAF4FD87-CEBC-4BC0-87E4-FB4A25FAD671}" srcOrd="0" destOrd="0" presId="urn:microsoft.com/office/officeart/2005/8/layout/vList6"/>
    <dgm:cxn modelId="{BE49CD8F-0F50-40DA-86B4-451C1ED23035}" srcId="{CD07A949-86E6-4A28-84C3-285F6EF1054C}" destId="{5EDBD110-58AC-4234-A085-064ECB203897}" srcOrd="0" destOrd="0" parTransId="{F633A105-4641-4A91-8976-DABDA6BDA5A7}" sibTransId="{2566F185-38F6-4D60-A4F9-876C878B5D8F}"/>
    <dgm:cxn modelId="{99767110-3CA4-4928-8618-0F208530887C}" srcId="{9758DEB8-F85C-4DF3-BE42-6F95AE99658B}" destId="{8B90CA63-F698-4E66-A207-454389308503}" srcOrd="1" destOrd="0" parTransId="{4ACDA8CE-3471-4FB4-A159-D6CE1F6EB7C7}" sibTransId="{E80C2B74-F725-4494-8E0A-6CFE905C74FF}"/>
    <dgm:cxn modelId="{E83905F7-1A25-412E-ABE2-696812FE1841}" type="presOf" srcId="{CD07A949-86E6-4A28-84C3-285F6EF1054C}" destId="{423C5DEF-F619-4B0A-BB62-415BCC825E9B}" srcOrd="0" destOrd="0" presId="urn:microsoft.com/office/officeart/2005/8/layout/vList6"/>
    <dgm:cxn modelId="{B9741665-77E2-4482-8636-1BB5189F6AA2}" srcId="{5EDBD110-58AC-4234-A085-064ECB203897}" destId="{9EC836C8-4EA2-42F4-B8EC-6DD7DA1C3E05}" srcOrd="1" destOrd="0" parTransId="{4DD580E4-1B96-4E82-A643-FBD7906E57A3}" sibTransId="{31365BDC-F8FB-4F2D-9AB6-AB8CE121F6B6}"/>
    <dgm:cxn modelId="{8CAE06D1-E35E-4888-BE5C-A7D14C88C556}" srcId="{9758DEB8-F85C-4DF3-BE42-6F95AE99658B}" destId="{EECA6B8E-5CEF-47EB-B0CE-B401E06F225B}" srcOrd="0" destOrd="0" parTransId="{96B100C4-8CBB-488F-8223-0787A5F99451}" sibTransId="{98A706D6-22D0-48D1-99DE-C4A421D1A0E5}"/>
    <dgm:cxn modelId="{09D0799E-B3AD-4A30-9281-8DFF120FEC88}" srcId="{CD07A949-86E6-4A28-84C3-285F6EF1054C}" destId="{9758DEB8-F85C-4DF3-BE42-6F95AE99658B}" srcOrd="1" destOrd="0" parTransId="{B1EC6590-EF68-46AC-8A25-8A51DA812329}" sibTransId="{6C2BD664-6490-474A-A1AE-26C6FB15AA5F}"/>
    <dgm:cxn modelId="{1B5F5F3E-D23F-4A3E-A63C-B43E9BFFC121}" type="presOf" srcId="{9758DEB8-F85C-4DF3-BE42-6F95AE99658B}" destId="{D55C5367-207E-4010-A0D2-0DC4EA724057}" srcOrd="0" destOrd="0" presId="urn:microsoft.com/office/officeart/2005/8/layout/vList6"/>
    <dgm:cxn modelId="{FD1DD305-7C18-4EA2-A657-6D28894FFECE}" type="presOf" srcId="{5EDBD110-58AC-4234-A085-064ECB203897}" destId="{BB0A6AD9-980E-4285-95E0-7561D472538F}" srcOrd="0" destOrd="0" presId="urn:microsoft.com/office/officeart/2005/8/layout/vList6"/>
    <dgm:cxn modelId="{62EBDAC1-81C9-43A2-ADAC-0CD0E9FCDFFB}" type="presOf" srcId="{EECA6B8E-5CEF-47EB-B0CE-B401E06F225B}" destId="{88C4FA81-6DB6-4778-9307-2FAFCA00E159}" srcOrd="0" destOrd="0" presId="urn:microsoft.com/office/officeart/2005/8/layout/vList6"/>
    <dgm:cxn modelId="{37B9924D-6D5B-4C59-B002-0C03F38D984F}" type="presOf" srcId="{9EC836C8-4EA2-42F4-B8EC-6DD7DA1C3E05}" destId="{EAF4FD87-CEBC-4BC0-87E4-FB4A25FAD671}" srcOrd="0" destOrd="1" presId="urn:microsoft.com/office/officeart/2005/8/layout/vList6"/>
    <dgm:cxn modelId="{FE30CA27-D68D-4AE3-8665-FE3430DAE7E8}" type="presParOf" srcId="{423C5DEF-F619-4B0A-BB62-415BCC825E9B}" destId="{20028342-9F36-41FF-A61D-7412A64822AA}" srcOrd="0" destOrd="0" presId="urn:microsoft.com/office/officeart/2005/8/layout/vList6"/>
    <dgm:cxn modelId="{64283D23-2D57-4ACD-AFED-993ADF86E345}" type="presParOf" srcId="{20028342-9F36-41FF-A61D-7412A64822AA}" destId="{BB0A6AD9-980E-4285-95E0-7561D472538F}" srcOrd="0" destOrd="0" presId="urn:microsoft.com/office/officeart/2005/8/layout/vList6"/>
    <dgm:cxn modelId="{8E70AD84-57BA-4CA3-B0D1-F250E0AE6BA8}" type="presParOf" srcId="{20028342-9F36-41FF-A61D-7412A64822AA}" destId="{EAF4FD87-CEBC-4BC0-87E4-FB4A25FAD671}" srcOrd="1" destOrd="0" presId="urn:microsoft.com/office/officeart/2005/8/layout/vList6"/>
    <dgm:cxn modelId="{F7350708-0BC4-479D-BC7E-220AD1428B6C}" type="presParOf" srcId="{423C5DEF-F619-4B0A-BB62-415BCC825E9B}" destId="{8AC3AD98-83A9-4189-8FC8-05741F218457}" srcOrd="1" destOrd="0" presId="urn:microsoft.com/office/officeart/2005/8/layout/vList6"/>
    <dgm:cxn modelId="{863D2F8E-FE68-433E-BAEE-C117864BDD4B}" type="presParOf" srcId="{423C5DEF-F619-4B0A-BB62-415BCC825E9B}" destId="{808557C7-E4AA-412B-8407-C7CADDFAE089}" srcOrd="2" destOrd="0" presId="urn:microsoft.com/office/officeart/2005/8/layout/vList6"/>
    <dgm:cxn modelId="{ABA653DB-5A04-469F-8018-31F89047F894}" type="presParOf" srcId="{808557C7-E4AA-412B-8407-C7CADDFAE089}" destId="{D55C5367-207E-4010-A0D2-0DC4EA724057}" srcOrd="0" destOrd="0" presId="urn:microsoft.com/office/officeart/2005/8/layout/vList6"/>
    <dgm:cxn modelId="{DA311006-7D90-441D-B235-3C9D96569FBA}" type="presParOf" srcId="{808557C7-E4AA-412B-8407-C7CADDFAE089}" destId="{88C4FA81-6DB6-4778-9307-2FAFCA00E1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727E8-B6A1-4312-8030-EA95DB3A56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EDE7B-FE44-41AB-942E-C6F33548C01D}">
      <dgm:prSet phldrT="[Text]"/>
      <dgm:spPr/>
      <dgm:t>
        <a:bodyPr/>
        <a:lstStyle/>
        <a:p>
          <a:r>
            <a:rPr lang="ka-GE" dirty="0" smtClean="0"/>
            <a:t>კონსოლიდირებული ტენდერების მენეჯმენტის სისტემა (</a:t>
          </a:r>
          <a:r>
            <a:rPr lang="en-US" dirty="0" smtClean="0"/>
            <a:t>CTD.SPA.GE</a:t>
          </a:r>
          <a:r>
            <a:rPr lang="ka-GE" dirty="0" smtClean="0"/>
            <a:t>)</a:t>
          </a:r>
          <a:endParaRPr lang="en-US" dirty="0"/>
        </a:p>
      </dgm:t>
    </dgm:pt>
    <dgm:pt modelId="{50E2E302-D94D-48B8-AB8C-CA4B6062C93F}" type="parTrans" cxnId="{E7448F9C-6FBE-4FFF-8AD2-FA6770DF503C}">
      <dgm:prSet/>
      <dgm:spPr/>
      <dgm:t>
        <a:bodyPr/>
        <a:lstStyle/>
        <a:p>
          <a:endParaRPr lang="en-US"/>
        </a:p>
      </dgm:t>
    </dgm:pt>
    <dgm:pt modelId="{E4CC4A62-4AD4-4648-A28D-A90AAD05F95D}" type="sibTrans" cxnId="{E7448F9C-6FBE-4FFF-8AD2-FA6770DF503C}">
      <dgm:prSet/>
      <dgm:spPr/>
      <dgm:t>
        <a:bodyPr/>
        <a:lstStyle/>
        <a:p>
          <a:endParaRPr lang="en-US"/>
        </a:p>
      </dgm:t>
    </dgm:pt>
    <dgm:pt modelId="{E4B2FC2A-D59D-4158-85E7-72AC16A9A77D}">
      <dgm:prSet phldrT="[Text]"/>
      <dgm:spPr/>
      <dgm:t>
        <a:bodyPr/>
        <a:lstStyle/>
        <a:p>
          <a:r>
            <a:rPr lang="ka-GE" dirty="0" smtClean="0"/>
            <a:t>ელექტრონული ფოსტა</a:t>
          </a:r>
          <a:endParaRPr lang="en-US" dirty="0"/>
        </a:p>
      </dgm:t>
    </dgm:pt>
    <dgm:pt modelId="{F50E37FE-2A8A-4B9B-97B4-49124C416029}" type="parTrans" cxnId="{A12AD098-A84A-44A0-94C4-CC2433620A85}">
      <dgm:prSet/>
      <dgm:spPr/>
      <dgm:t>
        <a:bodyPr/>
        <a:lstStyle/>
        <a:p>
          <a:endParaRPr lang="en-US"/>
        </a:p>
      </dgm:t>
    </dgm:pt>
    <dgm:pt modelId="{74FA9034-4CD7-4718-B934-1AE857C7EF83}" type="sibTrans" cxnId="{A12AD098-A84A-44A0-94C4-CC2433620A85}">
      <dgm:prSet/>
      <dgm:spPr/>
      <dgm:t>
        <a:bodyPr/>
        <a:lstStyle/>
        <a:p>
          <a:endParaRPr lang="en-US"/>
        </a:p>
      </dgm:t>
    </dgm:pt>
    <dgm:pt modelId="{2BF64B07-ECB1-406D-9750-21939B64225A}">
      <dgm:prSet phldrT="[Text]"/>
      <dgm:spPr/>
      <dgm:t>
        <a:bodyPr/>
        <a:lstStyle/>
        <a:p>
          <a:r>
            <a:rPr lang="ka-GE" dirty="0" smtClean="0"/>
            <a:t>მოთხოვნების ადეკვატურობა, </a:t>
          </a:r>
          <a:r>
            <a:rPr lang="ka-GE" dirty="0" err="1" smtClean="0"/>
            <a:t>ოპტიმალურობა</a:t>
          </a:r>
          <a:endParaRPr lang="en-US" dirty="0"/>
        </a:p>
      </dgm:t>
    </dgm:pt>
    <dgm:pt modelId="{3F56F183-3457-40F8-9621-89F9163056AA}" type="parTrans" cxnId="{55A27A41-2638-433D-A4D2-373C23D3B3C6}">
      <dgm:prSet/>
      <dgm:spPr/>
      <dgm:t>
        <a:bodyPr/>
        <a:lstStyle/>
        <a:p>
          <a:endParaRPr lang="en-US"/>
        </a:p>
      </dgm:t>
    </dgm:pt>
    <dgm:pt modelId="{A5154F65-1A64-4312-8460-CE2331BA4110}" type="sibTrans" cxnId="{55A27A41-2638-433D-A4D2-373C23D3B3C6}">
      <dgm:prSet/>
      <dgm:spPr/>
      <dgm:t>
        <a:bodyPr/>
        <a:lstStyle/>
        <a:p>
          <a:endParaRPr lang="en-US"/>
        </a:p>
      </dgm:t>
    </dgm:pt>
    <dgm:pt modelId="{E6B7F413-DC70-4155-87BA-5FF375371362}" type="pres">
      <dgm:prSet presAssocID="{2D0727E8-B6A1-4312-8030-EA95DB3A5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72B298-A7BE-464F-A998-CD5E2C799FB3}" type="pres">
      <dgm:prSet presAssocID="{2D0727E8-B6A1-4312-8030-EA95DB3A56B7}" presName="Name1" presStyleCnt="0"/>
      <dgm:spPr/>
    </dgm:pt>
    <dgm:pt modelId="{DAB2DD4A-1EA8-4C0E-A9CA-02572DB5EA62}" type="pres">
      <dgm:prSet presAssocID="{2D0727E8-B6A1-4312-8030-EA95DB3A56B7}" presName="cycle" presStyleCnt="0"/>
      <dgm:spPr/>
    </dgm:pt>
    <dgm:pt modelId="{0B9C406B-DA7B-48D8-BC2D-5D46593D72C8}" type="pres">
      <dgm:prSet presAssocID="{2D0727E8-B6A1-4312-8030-EA95DB3A56B7}" presName="srcNode" presStyleLbl="node1" presStyleIdx="0" presStyleCnt="3"/>
      <dgm:spPr/>
    </dgm:pt>
    <dgm:pt modelId="{D7160FF3-D4AA-47F8-A08A-F885965F9F76}" type="pres">
      <dgm:prSet presAssocID="{2D0727E8-B6A1-4312-8030-EA95DB3A56B7}" presName="conn" presStyleLbl="parChTrans1D2" presStyleIdx="0" presStyleCnt="1"/>
      <dgm:spPr/>
      <dgm:t>
        <a:bodyPr/>
        <a:lstStyle/>
        <a:p>
          <a:endParaRPr lang="en-US"/>
        </a:p>
      </dgm:t>
    </dgm:pt>
    <dgm:pt modelId="{637E31AB-5E22-47AE-AD4A-29D10B3E5E85}" type="pres">
      <dgm:prSet presAssocID="{2D0727E8-B6A1-4312-8030-EA95DB3A56B7}" presName="extraNode" presStyleLbl="node1" presStyleIdx="0" presStyleCnt="3"/>
      <dgm:spPr/>
    </dgm:pt>
    <dgm:pt modelId="{8F8F467C-91EB-4111-A84F-59CC2202C61E}" type="pres">
      <dgm:prSet presAssocID="{2D0727E8-B6A1-4312-8030-EA95DB3A56B7}" presName="dstNode" presStyleLbl="node1" presStyleIdx="0" presStyleCnt="3"/>
      <dgm:spPr/>
    </dgm:pt>
    <dgm:pt modelId="{CA1DF847-3450-47BE-8B65-D9B7F4D44520}" type="pres">
      <dgm:prSet presAssocID="{C38EDE7B-FE44-41AB-942E-C6F33548C01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A68EB-A94E-4A9C-9752-51565870C74C}" type="pres">
      <dgm:prSet presAssocID="{C38EDE7B-FE44-41AB-942E-C6F33548C01D}" presName="accent_1" presStyleCnt="0"/>
      <dgm:spPr/>
    </dgm:pt>
    <dgm:pt modelId="{A1B77F9C-69D5-48F2-A09C-356D9D6A411D}" type="pres">
      <dgm:prSet presAssocID="{C38EDE7B-FE44-41AB-942E-C6F33548C01D}" presName="accentRepeatNode" presStyleLbl="solidFgAcc1" presStyleIdx="0" presStyleCnt="3"/>
      <dgm:spPr/>
    </dgm:pt>
    <dgm:pt modelId="{E7AB5A62-B697-4BF2-9FAE-E7C28135D3F5}" type="pres">
      <dgm:prSet presAssocID="{E4B2FC2A-D59D-4158-85E7-72AC16A9A77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9CC7-DA0E-407D-A139-82B9D9C0783D}" type="pres">
      <dgm:prSet presAssocID="{E4B2FC2A-D59D-4158-85E7-72AC16A9A77D}" presName="accent_2" presStyleCnt="0"/>
      <dgm:spPr/>
    </dgm:pt>
    <dgm:pt modelId="{51D3D061-C6D6-4360-983D-8F43C4644893}" type="pres">
      <dgm:prSet presAssocID="{E4B2FC2A-D59D-4158-85E7-72AC16A9A77D}" presName="accentRepeatNode" presStyleLbl="solidFgAcc1" presStyleIdx="1" presStyleCnt="3"/>
      <dgm:spPr/>
    </dgm:pt>
    <dgm:pt modelId="{0BD71314-80A1-40B9-80B9-5A2B5EE2E1E0}" type="pres">
      <dgm:prSet presAssocID="{2BF64B07-ECB1-406D-9750-21939B6422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08636-50BA-4E38-979D-699989F6240F}" type="pres">
      <dgm:prSet presAssocID="{2BF64B07-ECB1-406D-9750-21939B64225A}" presName="accent_3" presStyleCnt="0"/>
      <dgm:spPr/>
    </dgm:pt>
    <dgm:pt modelId="{C773F8D6-0142-4372-8CCB-EE904853E780}" type="pres">
      <dgm:prSet presAssocID="{2BF64B07-ECB1-406D-9750-21939B64225A}" presName="accentRepeatNode" presStyleLbl="solidFgAcc1" presStyleIdx="2" presStyleCnt="3"/>
      <dgm:spPr/>
    </dgm:pt>
  </dgm:ptLst>
  <dgm:cxnLst>
    <dgm:cxn modelId="{FF9E6EFE-83E4-4537-85B5-5BA91C4B9344}" type="presOf" srcId="{2D0727E8-B6A1-4312-8030-EA95DB3A56B7}" destId="{E6B7F413-DC70-4155-87BA-5FF375371362}" srcOrd="0" destOrd="0" presId="urn:microsoft.com/office/officeart/2008/layout/VerticalCurvedList"/>
    <dgm:cxn modelId="{A12AD098-A84A-44A0-94C4-CC2433620A85}" srcId="{2D0727E8-B6A1-4312-8030-EA95DB3A56B7}" destId="{E4B2FC2A-D59D-4158-85E7-72AC16A9A77D}" srcOrd="1" destOrd="0" parTransId="{F50E37FE-2A8A-4B9B-97B4-49124C416029}" sibTransId="{74FA9034-4CD7-4718-B934-1AE857C7EF83}"/>
    <dgm:cxn modelId="{E7448F9C-6FBE-4FFF-8AD2-FA6770DF503C}" srcId="{2D0727E8-B6A1-4312-8030-EA95DB3A56B7}" destId="{C38EDE7B-FE44-41AB-942E-C6F33548C01D}" srcOrd="0" destOrd="0" parTransId="{50E2E302-D94D-48B8-AB8C-CA4B6062C93F}" sibTransId="{E4CC4A62-4AD4-4648-A28D-A90AAD05F95D}"/>
    <dgm:cxn modelId="{30D195EB-F4F1-49A5-88E2-38D1934DADDC}" type="presOf" srcId="{E4B2FC2A-D59D-4158-85E7-72AC16A9A77D}" destId="{E7AB5A62-B697-4BF2-9FAE-E7C28135D3F5}" srcOrd="0" destOrd="0" presId="urn:microsoft.com/office/officeart/2008/layout/VerticalCurvedList"/>
    <dgm:cxn modelId="{AD6D8FF4-98F2-428E-BE64-6BFF9973A3AD}" type="presOf" srcId="{C38EDE7B-FE44-41AB-942E-C6F33548C01D}" destId="{CA1DF847-3450-47BE-8B65-D9B7F4D44520}" srcOrd="0" destOrd="0" presId="urn:microsoft.com/office/officeart/2008/layout/VerticalCurvedList"/>
    <dgm:cxn modelId="{325AB898-4D46-4107-8083-657D7A5C1FC9}" type="presOf" srcId="{2BF64B07-ECB1-406D-9750-21939B64225A}" destId="{0BD71314-80A1-40B9-80B9-5A2B5EE2E1E0}" srcOrd="0" destOrd="0" presId="urn:microsoft.com/office/officeart/2008/layout/VerticalCurvedList"/>
    <dgm:cxn modelId="{2EBA682D-6DED-4085-9A37-B7FC8743BE48}" type="presOf" srcId="{E4CC4A62-4AD4-4648-A28D-A90AAD05F95D}" destId="{D7160FF3-D4AA-47F8-A08A-F885965F9F76}" srcOrd="0" destOrd="0" presId="urn:microsoft.com/office/officeart/2008/layout/VerticalCurvedList"/>
    <dgm:cxn modelId="{55A27A41-2638-433D-A4D2-373C23D3B3C6}" srcId="{2D0727E8-B6A1-4312-8030-EA95DB3A56B7}" destId="{2BF64B07-ECB1-406D-9750-21939B64225A}" srcOrd="2" destOrd="0" parTransId="{3F56F183-3457-40F8-9621-89F9163056AA}" sibTransId="{A5154F65-1A64-4312-8460-CE2331BA4110}"/>
    <dgm:cxn modelId="{7A05ADCB-E900-40AD-AA63-4A520A404110}" type="presParOf" srcId="{E6B7F413-DC70-4155-87BA-5FF375371362}" destId="{C772B298-A7BE-464F-A998-CD5E2C799FB3}" srcOrd="0" destOrd="0" presId="urn:microsoft.com/office/officeart/2008/layout/VerticalCurvedList"/>
    <dgm:cxn modelId="{3BCFB483-14E2-4C1A-ABB8-FE0BC74D4894}" type="presParOf" srcId="{C772B298-A7BE-464F-A998-CD5E2C799FB3}" destId="{DAB2DD4A-1EA8-4C0E-A9CA-02572DB5EA62}" srcOrd="0" destOrd="0" presId="urn:microsoft.com/office/officeart/2008/layout/VerticalCurvedList"/>
    <dgm:cxn modelId="{75F9AC60-92C6-4C8B-8233-79357B8DED6C}" type="presParOf" srcId="{DAB2DD4A-1EA8-4C0E-A9CA-02572DB5EA62}" destId="{0B9C406B-DA7B-48D8-BC2D-5D46593D72C8}" srcOrd="0" destOrd="0" presId="urn:microsoft.com/office/officeart/2008/layout/VerticalCurvedList"/>
    <dgm:cxn modelId="{ECCBD542-3218-480F-846B-C73D60CECFD5}" type="presParOf" srcId="{DAB2DD4A-1EA8-4C0E-A9CA-02572DB5EA62}" destId="{D7160FF3-D4AA-47F8-A08A-F885965F9F76}" srcOrd="1" destOrd="0" presId="urn:microsoft.com/office/officeart/2008/layout/VerticalCurvedList"/>
    <dgm:cxn modelId="{6C41F8C6-A679-46DA-95DE-C44A978FF4A0}" type="presParOf" srcId="{DAB2DD4A-1EA8-4C0E-A9CA-02572DB5EA62}" destId="{637E31AB-5E22-47AE-AD4A-29D10B3E5E85}" srcOrd="2" destOrd="0" presId="urn:microsoft.com/office/officeart/2008/layout/VerticalCurvedList"/>
    <dgm:cxn modelId="{4C2BD576-132A-4E04-904D-5780FDBE90DC}" type="presParOf" srcId="{DAB2DD4A-1EA8-4C0E-A9CA-02572DB5EA62}" destId="{8F8F467C-91EB-4111-A84F-59CC2202C61E}" srcOrd="3" destOrd="0" presId="urn:microsoft.com/office/officeart/2008/layout/VerticalCurvedList"/>
    <dgm:cxn modelId="{D5FFC609-0755-4BD8-8DBA-5FE7BFDC143C}" type="presParOf" srcId="{C772B298-A7BE-464F-A998-CD5E2C799FB3}" destId="{CA1DF847-3450-47BE-8B65-D9B7F4D44520}" srcOrd="1" destOrd="0" presId="urn:microsoft.com/office/officeart/2008/layout/VerticalCurvedList"/>
    <dgm:cxn modelId="{816AE6EB-14DA-4945-BEB3-46BC7AB86422}" type="presParOf" srcId="{C772B298-A7BE-464F-A998-CD5E2C799FB3}" destId="{DE8A68EB-A94E-4A9C-9752-51565870C74C}" srcOrd="2" destOrd="0" presId="urn:microsoft.com/office/officeart/2008/layout/VerticalCurvedList"/>
    <dgm:cxn modelId="{841681D9-C130-47DD-8A66-64E243103A83}" type="presParOf" srcId="{DE8A68EB-A94E-4A9C-9752-51565870C74C}" destId="{A1B77F9C-69D5-48F2-A09C-356D9D6A411D}" srcOrd="0" destOrd="0" presId="urn:microsoft.com/office/officeart/2008/layout/VerticalCurvedList"/>
    <dgm:cxn modelId="{3CBA870A-5ECE-41CB-85A8-916AEBF7DDA1}" type="presParOf" srcId="{C772B298-A7BE-464F-A998-CD5E2C799FB3}" destId="{E7AB5A62-B697-4BF2-9FAE-E7C28135D3F5}" srcOrd="3" destOrd="0" presId="urn:microsoft.com/office/officeart/2008/layout/VerticalCurvedList"/>
    <dgm:cxn modelId="{16B3EE04-2A7D-4740-9092-1BFC108FE91A}" type="presParOf" srcId="{C772B298-A7BE-464F-A998-CD5E2C799FB3}" destId="{CDD69CC7-DA0E-407D-A139-82B9D9C0783D}" srcOrd="4" destOrd="0" presId="urn:microsoft.com/office/officeart/2008/layout/VerticalCurvedList"/>
    <dgm:cxn modelId="{43A704E7-9732-4A6A-A603-C2F6DBF3BEE8}" type="presParOf" srcId="{CDD69CC7-DA0E-407D-A139-82B9D9C0783D}" destId="{51D3D061-C6D6-4360-983D-8F43C4644893}" srcOrd="0" destOrd="0" presId="urn:microsoft.com/office/officeart/2008/layout/VerticalCurvedList"/>
    <dgm:cxn modelId="{4CD03B07-65D2-4B56-84FA-76BAC8388879}" type="presParOf" srcId="{C772B298-A7BE-464F-A998-CD5E2C799FB3}" destId="{0BD71314-80A1-40B9-80B9-5A2B5EE2E1E0}" srcOrd="5" destOrd="0" presId="urn:microsoft.com/office/officeart/2008/layout/VerticalCurvedList"/>
    <dgm:cxn modelId="{2C8EE9F0-DAB8-413B-B045-455B77D4CA51}" type="presParOf" srcId="{C772B298-A7BE-464F-A998-CD5E2C799FB3}" destId="{21F08636-50BA-4E38-979D-699989F6240F}" srcOrd="6" destOrd="0" presId="urn:microsoft.com/office/officeart/2008/layout/VerticalCurvedList"/>
    <dgm:cxn modelId="{EDDE85C6-3C36-4A5D-A40B-D0289E837D82}" type="presParOf" srcId="{21F08636-50BA-4E38-979D-699989F6240F}" destId="{C773F8D6-0142-4372-8CCB-EE904853E7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6C990-45F0-4F4B-A4D7-A5B56065F1AB}" type="doc">
      <dgm:prSet loTypeId="urn:microsoft.com/office/officeart/2011/layout/CircleProcess" loCatId="process" qsTypeId="urn:microsoft.com/office/officeart/2005/8/quickstyle/3d1" qsCatId="3D" csTypeId="urn:microsoft.com/office/officeart/2005/8/colors/accent1_2" csCatId="accent1" phldr="1"/>
      <dgm:spPr/>
    </dgm:pt>
    <dgm:pt modelId="{9BB952CB-66C1-4B29-814C-C9262642C51F}">
      <dgm:prSet phldrT="[Text]"/>
      <dgm:spPr/>
      <dgm:t>
        <a:bodyPr/>
        <a:lstStyle/>
        <a:p>
          <a:r>
            <a:rPr lang="ka-GE" dirty="0" smtClean="0"/>
            <a:t>მოთხოვნების </a:t>
          </a:r>
          <a:r>
            <a:rPr lang="ka-GE" dirty="0" err="1" smtClean="0"/>
            <a:t>აგრეგირება</a:t>
          </a:r>
          <a:endParaRPr lang="en-US" dirty="0"/>
        </a:p>
      </dgm:t>
    </dgm:pt>
    <dgm:pt modelId="{64ED9A1F-B51C-42CB-82E1-6E32716CD2D5}" type="parTrans" cxnId="{78B532AE-D5ED-46FB-B7DD-89B8953AD8E1}">
      <dgm:prSet/>
      <dgm:spPr/>
      <dgm:t>
        <a:bodyPr/>
        <a:lstStyle/>
        <a:p>
          <a:endParaRPr lang="en-US"/>
        </a:p>
      </dgm:t>
    </dgm:pt>
    <dgm:pt modelId="{871C437F-8DE7-4837-AF7E-4EB243BCCCC6}" type="sibTrans" cxnId="{78B532AE-D5ED-46FB-B7DD-89B8953AD8E1}">
      <dgm:prSet/>
      <dgm:spPr/>
      <dgm:t>
        <a:bodyPr/>
        <a:lstStyle/>
        <a:p>
          <a:endParaRPr lang="en-US"/>
        </a:p>
      </dgm:t>
    </dgm:pt>
    <dgm:pt modelId="{67381EB8-F3CB-43D5-80F6-AA1B3A3F5C70}">
      <dgm:prSet phldrT="[Text]"/>
      <dgm:spPr/>
      <dgm:t>
        <a:bodyPr/>
        <a:lstStyle/>
        <a:p>
          <a:r>
            <a:rPr lang="ka-GE" dirty="0" smtClean="0"/>
            <a:t>ბაზრის მოკვლევა</a:t>
          </a:r>
          <a:endParaRPr lang="en-US" dirty="0"/>
        </a:p>
      </dgm:t>
    </dgm:pt>
    <dgm:pt modelId="{CA11C6E0-0194-4801-90AF-A9F6AC4343A4}" type="parTrans" cxnId="{691B3CC4-A640-41F9-AACC-4A9528CB9269}">
      <dgm:prSet/>
      <dgm:spPr/>
      <dgm:t>
        <a:bodyPr/>
        <a:lstStyle/>
        <a:p>
          <a:endParaRPr lang="en-US"/>
        </a:p>
      </dgm:t>
    </dgm:pt>
    <dgm:pt modelId="{539E1DFD-800A-45B7-BF79-0A20C66C3BF3}" type="sibTrans" cxnId="{691B3CC4-A640-41F9-AACC-4A9528CB9269}">
      <dgm:prSet/>
      <dgm:spPr/>
      <dgm:t>
        <a:bodyPr/>
        <a:lstStyle/>
        <a:p>
          <a:endParaRPr lang="en-US"/>
        </a:p>
      </dgm:t>
    </dgm:pt>
    <dgm:pt modelId="{A71FF4B0-CD27-4ED5-99FF-0CB5495BBE2A}">
      <dgm:prSet/>
      <dgm:spPr/>
      <dgm:t>
        <a:bodyPr/>
        <a:lstStyle/>
        <a:p>
          <a:r>
            <a:rPr lang="ka-GE" dirty="0" err="1" smtClean="0"/>
            <a:t>სატენდერო</a:t>
          </a:r>
          <a:r>
            <a:rPr lang="ka-GE" dirty="0" smtClean="0"/>
            <a:t> დოკუმენტაციის საბოლოო ფორმირება</a:t>
          </a:r>
          <a:endParaRPr lang="en-US" dirty="0"/>
        </a:p>
      </dgm:t>
    </dgm:pt>
    <dgm:pt modelId="{17E4A370-553B-4CBD-AE02-99714C5C5F81}" type="parTrans" cxnId="{42F61B18-BB80-400D-BDE4-0A38E81C04A4}">
      <dgm:prSet/>
      <dgm:spPr/>
      <dgm:t>
        <a:bodyPr/>
        <a:lstStyle/>
        <a:p>
          <a:endParaRPr lang="en-US"/>
        </a:p>
      </dgm:t>
    </dgm:pt>
    <dgm:pt modelId="{2DB5D720-AA1C-4131-B571-07DB0BC41811}" type="sibTrans" cxnId="{42F61B18-BB80-400D-BDE4-0A38E81C04A4}">
      <dgm:prSet/>
      <dgm:spPr/>
      <dgm:t>
        <a:bodyPr/>
        <a:lstStyle/>
        <a:p>
          <a:endParaRPr lang="en-US"/>
        </a:p>
      </dgm:t>
    </dgm:pt>
    <dgm:pt modelId="{0709BB37-B386-4E74-94A0-C8F8FFF6745C}">
      <dgm:prSet phldrT="[Text]"/>
      <dgm:spPr/>
      <dgm:t>
        <a:bodyPr/>
        <a:lstStyle/>
        <a:p>
          <a:r>
            <a:rPr lang="ka-GE" dirty="0" smtClean="0"/>
            <a:t>ტექნიკური დოკუმენტაციის შემუშავება</a:t>
          </a:r>
          <a:endParaRPr lang="en-US" dirty="0"/>
        </a:p>
      </dgm:t>
    </dgm:pt>
    <dgm:pt modelId="{960DD2F7-B5D7-47FE-893C-B0A07726EA3A}" type="sibTrans" cxnId="{69DDF1DB-22E0-4E1F-B408-44C21F385F18}">
      <dgm:prSet/>
      <dgm:spPr/>
      <dgm:t>
        <a:bodyPr/>
        <a:lstStyle/>
        <a:p>
          <a:endParaRPr lang="en-US"/>
        </a:p>
      </dgm:t>
    </dgm:pt>
    <dgm:pt modelId="{529640DF-A172-40A1-82F2-DCFB0CD4EB58}" type="parTrans" cxnId="{69DDF1DB-22E0-4E1F-B408-44C21F385F18}">
      <dgm:prSet/>
      <dgm:spPr/>
      <dgm:t>
        <a:bodyPr/>
        <a:lstStyle/>
        <a:p>
          <a:endParaRPr lang="en-US"/>
        </a:p>
      </dgm:t>
    </dgm:pt>
    <dgm:pt modelId="{9ECD7F12-A11B-4D45-9DE8-2648515464BE}" type="pres">
      <dgm:prSet presAssocID="{7766C990-45F0-4F4B-A4D7-A5B56065F1A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D5834F4-8C07-4B71-904A-3FBF7004972E}" type="pres">
      <dgm:prSet presAssocID="{A71FF4B0-CD27-4ED5-99FF-0CB5495BBE2A}" presName="Accent4" presStyleCnt="0"/>
      <dgm:spPr/>
    </dgm:pt>
    <dgm:pt modelId="{CAAFFCD1-1243-4434-8EA2-AA2403B74F2F}" type="pres">
      <dgm:prSet presAssocID="{A71FF4B0-CD27-4ED5-99FF-0CB5495BBE2A}" presName="Accent" presStyleLbl="node1" presStyleIdx="0" presStyleCnt="4"/>
      <dgm:spPr/>
    </dgm:pt>
    <dgm:pt modelId="{4666C490-B143-4492-934E-F1381B159058}" type="pres">
      <dgm:prSet presAssocID="{A71FF4B0-CD27-4ED5-99FF-0CB5495BBE2A}" presName="ParentBackground4" presStyleCnt="0"/>
      <dgm:spPr/>
    </dgm:pt>
    <dgm:pt modelId="{4D2E9737-3D9A-478A-B60B-EB2E5F51ED90}" type="pres">
      <dgm:prSet presAssocID="{A71FF4B0-CD27-4ED5-99FF-0CB5495BBE2A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014A9D4F-B511-47E1-B757-306C1B2026B3}" type="pres">
      <dgm:prSet presAssocID="{A71FF4B0-CD27-4ED5-99FF-0CB5495BBE2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68C3-5A5E-4A11-9659-67C96D321DCB}" type="pres">
      <dgm:prSet presAssocID="{67381EB8-F3CB-43D5-80F6-AA1B3A3F5C70}" presName="Accent3" presStyleCnt="0"/>
      <dgm:spPr/>
    </dgm:pt>
    <dgm:pt modelId="{FD70E73F-184F-491C-AA7E-DA5B3346B68F}" type="pres">
      <dgm:prSet presAssocID="{67381EB8-F3CB-43D5-80F6-AA1B3A3F5C70}" presName="Accent" presStyleLbl="node1" presStyleIdx="1" presStyleCnt="4"/>
      <dgm:spPr/>
    </dgm:pt>
    <dgm:pt modelId="{EFA17609-DA29-4A1E-A499-3B9A3247E42E}" type="pres">
      <dgm:prSet presAssocID="{67381EB8-F3CB-43D5-80F6-AA1B3A3F5C70}" presName="ParentBackground3" presStyleCnt="0"/>
      <dgm:spPr/>
    </dgm:pt>
    <dgm:pt modelId="{7F37C46B-D7EA-4C89-B1EA-D3F6E0478DFF}" type="pres">
      <dgm:prSet presAssocID="{67381EB8-F3CB-43D5-80F6-AA1B3A3F5C70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46834A4A-431C-42EE-A3D6-98B6936F4145}" type="pres">
      <dgm:prSet presAssocID="{67381EB8-F3CB-43D5-80F6-AA1B3A3F5C7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DA0A-CA8F-43EB-BFB5-8FF417FB8340}" type="pres">
      <dgm:prSet presAssocID="{0709BB37-B386-4E74-94A0-C8F8FFF6745C}" presName="Accent2" presStyleCnt="0"/>
      <dgm:spPr/>
    </dgm:pt>
    <dgm:pt modelId="{428491AA-12A8-4C05-AC4C-084D318BADB1}" type="pres">
      <dgm:prSet presAssocID="{0709BB37-B386-4E74-94A0-C8F8FFF6745C}" presName="Accent" presStyleLbl="node1" presStyleIdx="2" presStyleCnt="4"/>
      <dgm:spPr/>
    </dgm:pt>
    <dgm:pt modelId="{4E80C076-8B80-47BE-97AF-D3781376FB95}" type="pres">
      <dgm:prSet presAssocID="{0709BB37-B386-4E74-94A0-C8F8FFF6745C}" presName="ParentBackground2" presStyleCnt="0"/>
      <dgm:spPr/>
    </dgm:pt>
    <dgm:pt modelId="{2CD3A788-870F-406E-AEC0-259F2DFDE15F}" type="pres">
      <dgm:prSet presAssocID="{0709BB37-B386-4E74-94A0-C8F8FFF6745C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38062B7-0A49-40EF-ACDC-CAF682D7CB44}" type="pres">
      <dgm:prSet presAssocID="{0709BB37-B386-4E74-94A0-C8F8FFF6745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A95F7-D610-4A0C-ADF7-E7FC34C15234}" type="pres">
      <dgm:prSet presAssocID="{9BB952CB-66C1-4B29-814C-C9262642C51F}" presName="Accent1" presStyleCnt="0"/>
      <dgm:spPr/>
    </dgm:pt>
    <dgm:pt modelId="{8C5BC5F5-FE41-44E1-BDCD-576DE5ED82A7}" type="pres">
      <dgm:prSet presAssocID="{9BB952CB-66C1-4B29-814C-C9262642C51F}" presName="Accent" presStyleLbl="node1" presStyleIdx="3" presStyleCnt="4"/>
      <dgm:spPr/>
    </dgm:pt>
    <dgm:pt modelId="{DA650EEE-C526-4010-9F7F-18C6F0BE2C2B}" type="pres">
      <dgm:prSet presAssocID="{9BB952CB-66C1-4B29-814C-C9262642C51F}" presName="ParentBackground1" presStyleCnt="0"/>
      <dgm:spPr/>
    </dgm:pt>
    <dgm:pt modelId="{A922C6A2-1441-4E3A-9FEF-566B30F40E79}" type="pres">
      <dgm:prSet presAssocID="{9BB952CB-66C1-4B29-814C-C9262642C51F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F949A597-698F-4436-A88A-D94920EE2085}" type="pres">
      <dgm:prSet presAssocID="{9BB952CB-66C1-4B29-814C-C9262642C5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4B3499-F832-4162-9AE7-B9C3A8941533}" type="presOf" srcId="{67381EB8-F3CB-43D5-80F6-AA1B3A3F5C70}" destId="{46834A4A-431C-42EE-A3D6-98B6936F4145}" srcOrd="1" destOrd="0" presId="urn:microsoft.com/office/officeart/2011/layout/CircleProcess"/>
    <dgm:cxn modelId="{7F781FAD-597A-4C45-BF90-6D16C53AF5D9}" type="presOf" srcId="{9BB952CB-66C1-4B29-814C-C9262642C51F}" destId="{A922C6A2-1441-4E3A-9FEF-566B30F40E79}" srcOrd="0" destOrd="0" presId="urn:microsoft.com/office/officeart/2011/layout/CircleProcess"/>
    <dgm:cxn modelId="{9B08AC8A-B7F7-4507-8AC4-9C46BE572894}" type="presOf" srcId="{9BB952CB-66C1-4B29-814C-C9262642C51F}" destId="{F949A597-698F-4436-A88A-D94920EE2085}" srcOrd="1" destOrd="0" presId="urn:microsoft.com/office/officeart/2011/layout/CircleProcess"/>
    <dgm:cxn modelId="{78B532AE-D5ED-46FB-B7DD-89B8953AD8E1}" srcId="{7766C990-45F0-4F4B-A4D7-A5B56065F1AB}" destId="{9BB952CB-66C1-4B29-814C-C9262642C51F}" srcOrd="0" destOrd="0" parTransId="{64ED9A1F-B51C-42CB-82E1-6E32716CD2D5}" sibTransId="{871C437F-8DE7-4837-AF7E-4EB243BCCCC6}"/>
    <dgm:cxn modelId="{D52D9D31-E46C-439C-9EE7-F80312773963}" type="presOf" srcId="{7766C990-45F0-4F4B-A4D7-A5B56065F1AB}" destId="{9ECD7F12-A11B-4D45-9DE8-2648515464BE}" srcOrd="0" destOrd="0" presId="urn:microsoft.com/office/officeart/2011/layout/CircleProcess"/>
    <dgm:cxn modelId="{24A3F63C-EF73-48D0-BB46-2D5DBFF87A54}" type="presOf" srcId="{0709BB37-B386-4E74-94A0-C8F8FFF6745C}" destId="{2CD3A788-870F-406E-AEC0-259F2DFDE15F}" srcOrd="0" destOrd="0" presId="urn:microsoft.com/office/officeart/2011/layout/CircleProcess"/>
    <dgm:cxn modelId="{4F721596-815B-405A-A02A-B45180D29DC1}" type="presOf" srcId="{A71FF4B0-CD27-4ED5-99FF-0CB5495BBE2A}" destId="{4D2E9737-3D9A-478A-B60B-EB2E5F51ED90}" srcOrd="0" destOrd="0" presId="urn:microsoft.com/office/officeart/2011/layout/CircleProcess"/>
    <dgm:cxn modelId="{CCA8B73E-99DE-46D5-9893-15655B7DDD7D}" type="presOf" srcId="{A71FF4B0-CD27-4ED5-99FF-0CB5495BBE2A}" destId="{014A9D4F-B511-47E1-B757-306C1B2026B3}" srcOrd="1" destOrd="0" presId="urn:microsoft.com/office/officeart/2011/layout/CircleProcess"/>
    <dgm:cxn modelId="{691B3CC4-A640-41F9-AACC-4A9528CB9269}" srcId="{7766C990-45F0-4F4B-A4D7-A5B56065F1AB}" destId="{67381EB8-F3CB-43D5-80F6-AA1B3A3F5C70}" srcOrd="2" destOrd="0" parTransId="{CA11C6E0-0194-4801-90AF-A9F6AC4343A4}" sibTransId="{539E1DFD-800A-45B7-BF79-0A20C66C3BF3}"/>
    <dgm:cxn modelId="{6C9B859E-7DF7-4057-9033-C9E85021171F}" type="presOf" srcId="{0709BB37-B386-4E74-94A0-C8F8FFF6745C}" destId="{038062B7-0A49-40EF-ACDC-CAF682D7CB44}" srcOrd="1" destOrd="0" presId="urn:microsoft.com/office/officeart/2011/layout/CircleProcess"/>
    <dgm:cxn modelId="{FA10417F-1D29-41B3-81B8-DB9B23545E16}" type="presOf" srcId="{67381EB8-F3CB-43D5-80F6-AA1B3A3F5C70}" destId="{7F37C46B-D7EA-4C89-B1EA-D3F6E0478DFF}" srcOrd="0" destOrd="0" presId="urn:microsoft.com/office/officeart/2011/layout/CircleProcess"/>
    <dgm:cxn modelId="{69DDF1DB-22E0-4E1F-B408-44C21F385F18}" srcId="{7766C990-45F0-4F4B-A4D7-A5B56065F1AB}" destId="{0709BB37-B386-4E74-94A0-C8F8FFF6745C}" srcOrd="1" destOrd="0" parTransId="{529640DF-A172-40A1-82F2-DCFB0CD4EB58}" sibTransId="{960DD2F7-B5D7-47FE-893C-B0A07726EA3A}"/>
    <dgm:cxn modelId="{42F61B18-BB80-400D-BDE4-0A38E81C04A4}" srcId="{7766C990-45F0-4F4B-A4D7-A5B56065F1AB}" destId="{A71FF4B0-CD27-4ED5-99FF-0CB5495BBE2A}" srcOrd="3" destOrd="0" parTransId="{17E4A370-553B-4CBD-AE02-99714C5C5F81}" sibTransId="{2DB5D720-AA1C-4131-B571-07DB0BC41811}"/>
    <dgm:cxn modelId="{922C543F-896A-4AE4-B0CB-539D33131313}" type="presParOf" srcId="{9ECD7F12-A11B-4D45-9DE8-2648515464BE}" destId="{ED5834F4-8C07-4B71-904A-3FBF7004972E}" srcOrd="0" destOrd="0" presId="urn:microsoft.com/office/officeart/2011/layout/CircleProcess"/>
    <dgm:cxn modelId="{768068C0-B993-461F-8FBF-2136C84A62AE}" type="presParOf" srcId="{ED5834F4-8C07-4B71-904A-3FBF7004972E}" destId="{CAAFFCD1-1243-4434-8EA2-AA2403B74F2F}" srcOrd="0" destOrd="0" presId="urn:microsoft.com/office/officeart/2011/layout/CircleProcess"/>
    <dgm:cxn modelId="{849065B3-6727-41B5-8C3F-EE03440D1E9F}" type="presParOf" srcId="{9ECD7F12-A11B-4D45-9DE8-2648515464BE}" destId="{4666C490-B143-4492-934E-F1381B159058}" srcOrd="1" destOrd="0" presId="urn:microsoft.com/office/officeart/2011/layout/CircleProcess"/>
    <dgm:cxn modelId="{BE878F5A-33BE-4DAD-8A9F-B42B60DA6262}" type="presParOf" srcId="{4666C490-B143-4492-934E-F1381B159058}" destId="{4D2E9737-3D9A-478A-B60B-EB2E5F51ED90}" srcOrd="0" destOrd="0" presId="urn:microsoft.com/office/officeart/2011/layout/CircleProcess"/>
    <dgm:cxn modelId="{D92848BF-44DD-442A-B6DF-FDE4A2E48086}" type="presParOf" srcId="{9ECD7F12-A11B-4D45-9DE8-2648515464BE}" destId="{014A9D4F-B511-47E1-B757-306C1B2026B3}" srcOrd="2" destOrd="0" presId="urn:microsoft.com/office/officeart/2011/layout/CircleProcess"/>
    <dgm:cxn modelId="{B96B5C57-AC3F-42AB-A9FE-A154566B20BF}" type="presParOf" srcId="{9ECD7F12-A11B-4D45-9DE8-2648515464BE}" destId="{F5C068C3-5A5E-4A11-9659-67C96D321DCB}" srcOrd="3" destOrd="0" presId="urn:microsoft.com/office/officeart/2011/layout/CircleProcess"/>
    <dgm:cxn modelId="{D5C83E8E-5D9D-4118-B097-04B977074733}" type="presParOf" srcId="{F5C068C3-5A5E-4A11-9659-67C96D321DCB}" destId="{FD70E73F-184F-491C-AA7E-DA5B3346B68F}" srcOrd="0" destOrd="0" presId="urn:microsoft.com/office/officeart/2011/layout/CircleProcess"/>
    <dgm:cxn modelId="{153D7099-6CB1-416A-9397-704FC86741C9}" type="presParOf" srcId="{9ECD7F12-A11B-4D45-9DE8-2648515464BE}" destId="{EFA17609-DA29-4A1E-A499-3B9A3247E42E}" srcOrd="4" destOrd="0" presId="urn:microsoft.com/office/officeart/2011/layout/CircleProcess"/>
    <dgm:cxn modelId="{F54196CC-6D00-4CCA-8B61-B194CFA3A03B}" type="presParOf" srcId="{EFA17609-DA29-4A1E-A499-3B9A3247E42E}" destId="{7F37C46B-D7EA-4C89-B1EA-D3F6E0478DFF}" srcOrd="0" destOrd="0" presId="urn:microsoft.com/office/officeart/2011/layout/CircleProcess"/>
    <dgm:cxn modelId="{F513EDE9-E45D-4869-BD8A-FA991F1249E3}" type="presParOf" srcId="{9ECD7F12-A11B-4D45-9DE8-2648515464BE}" destId="{46834A4A-431C-42EE-A3D6-98B6936F4145}" srcOrd="5" destOrd="0" presId="urn:microsoft.com/office/officeart/2011/layout/CircleProcess"/>
    <dgm:cxn modelId="{59283FFC-4CB4-4F18-B085-D5B343D76EF2}" type="presParOf" srcId="{9ECD7F12-A11B-4D45-9DE8-2648515464BE}" destId="{A54BDA0A-CA8F-43EB-BFB5-8FF417FB8340}" srcOrd="6" destOrd="0" presId="urn:microsoft.com/office/officeart/2011/layout/CircleProcess"/>
    <dgm:cxn modelId="{88DBD988-5965-4307-99FA-9B04687C94E7}" type="presParOf" srcId="{A54BDA0A-CA8F-43EB-BFB5-8FF417FB8340}" destId="{428491AA-12A8-4C05-AC4C-084D318BADB1}" srcOrd="0" destOrd="0" presId="urn:microsoft.com/office/officeart/2011/layout/CircleProcess"/>
    <dgm:cxn modelId="{63807C4A-70D2-4520-B5D3-EE7E40BE7F34}" type="presParOf" srcId="{9ECD7F12-A11B-4D45-9DE8-2648515464BE}" destId="{4E80C076-8B80-47BE-97AF-D3781376FB95}" srcOrd="7" destOrd="0" presId="urn:microsoft.com/office/officeart/2011/layout/CircleProcess"/>
    <dgm:cxn modelId="{F50DEF06-D8EB-466B-9972-0946495075EE}" type="presParOf" srcId="{4E80C076-8B80-47BE-97AF-D3781376FB95}" destId="{2CD3A788-870F-406E-AEC0-259F2DFDE15F}" srcOrd="0" destOrd="0" presId="urn:microsoft.com/office/officeart/2011/layout/CircleProcess"/>
    <dgm:cxn modelId="{783F81B8-6D6E-4718-A9DF-1400EF67F22E}" type="presParOf" srcId="{9ECD7F12-A11B-4D45-9DE8-2648515464BE}" destId="{038062B7-0A49-40EF-ACDC-CAF682D7CB44}" srcOrd="8" destOrd="0" presId="urn:microsoft.com/office/officeart/2011/layout/CircleProcess"/>
    <dgm:cxn modelId="{D47380BE-5F2B-48B5-854A-ED6D341E0738}" type="presParOf" srcId="{9ECD7F12-A11B-4D45-9DE8-2648515464BE}" destId="{459A95F7-D610-4A0C-ADF7-E7FC34C15234}" srcOrd="9" destOrd="0" presId="urn:microsoft.com/office/officeart/2011/layout/CircleProcess"/>
    <dgm:cxn modelId="{DDD3FB64-AD89-4B44-BE7B-7A9A650D497D}" type="presParOf" srcId="{459A95F7-D610-4A0C-ADF7-E7FC34C15234}" destId="{8C5BC5F5-FE41-44E1-BDCD-576DE5ED82A7}" srcOrd="0" destOrd="0" presId="urn:microsoft.com/office/officeart/2011/layout/CircleProcess"/>
    <dgm:cxn modelId="{1A77B96A-2C59-46BC-BB80-E5A91D404375}" type="presParOf" srcId="{9ECD7F12-A11B-4D45-9DE8-2648515464BE}" destId="{DA650EEE-C526-4010-9F7F-18C6F0BE2C2B}" srcOrd="10" destOrd="0" presId="urn:microsoft.com/office/officeart/2011/layout/CircleProcess"/>
    <dgm:cxn modelId="{84193B59-B552-4BBA-8A86-48B5A8762CC4}" type="presParOf" srcId="{DA650EEE-C526-4010-9F7F-18C6F0BE2C2B}" destId="{A922C6A2-1441-4E3A-9FEF-566B30F40E79}" srcOrd="0" destOrd="0" presId="urn:microsoft.com/office/officeart/2011/layout/CircleProcess"/>
    <dgm:cxn modelId="{2B7E651A-EB02-4EC4-BDE0-0CFB3D3AB1B5}" type="presParOf" srcId="{9ECD7F12-A11B-4D45-9DE8-2648515464BE}" destId="{F949A597-698F-4436-A88A-D94920EE208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355BD-0335-4E1B-8B07-C468C2A7E9DA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17240-C1E6-4D8E-9A46-897EA197B6AF}">
      <dgm:prSet phldrT="[Text]"/>
      <dgm:spPr/>
      <dgm:t>
        <a:bodyPr/>
        <a:lstStyle/>
        <a:p>
          <a:r>
            <a:rPr lang="ka-GE" dirty="0" smtClean="0"/>
            <a:t>სეგმენტური ბაზრის დროული ინფორმირება</a:t>
          </a:r>
          <a:endParaRPr lang="en-US" dirty="0"/>
        </a:p>
      </dgm:t>
    </dgm:pt>
    <dgm:pt modelId="{547AD6CE-C01B-466D-831E-64F486CB763A}" type="parTrans" cxnId="{D6BF9550-6B28-4C0E-BB1D-F9776EF18337}">
      <dgm:prSet/>
      <dgm:spPr/>
      <dgm:t>
        <a:bodyPr/>
        <a:lstStyle/>
        <a:p>
          <a:endParaRPr lang="en-US"/>
        </a:p>
      </dgm:t>
    </dgm:pt>
    <dgm:pt modelId="{91F0AD4C-A8F5-4452-8490-A6CA70AAABC8}" type="sibTrans" cxnId="{D6BF9550-6B28-4C0E-BB1D-F9776EF18337}">
      <dgm:prSet/>
      <dgm:spPr/>
      <dgm:t>
        <a:bodyPr/>
        <a:lstStyle/>
        <a:p>
          <a:endParaRPr lang="en-US"/>
        </a:p>
      </dgm:t>
    </dgm:pt>
    <dgm:pt modelId="{CC651C55-F9F4-4EB5-B186-5A69C6CD22C1}">
      <dgm:prSet phldrT="[Text]"/>
      <dgm:spPr/>
      <dgm:t>
        <a:bodyPr/>
        <a:lstStyle/>
        <a:p>
          <a:r>
            <a:rPr lang="ka-GE" dirty="0" smtClean="0"/>
            <a:t>ზღვრული ფასების და ტენდერის ჯამური ღირებულების კვლევა</a:t>
          </a:r>
          <a:endParaRPr lang="en-US" dirty="0"/>
        </a:p>
      </dgm:t>
    </dgm:pt>
    <dgm:pt modelId="{FC137502-440A-4169-8DEC-B1D297DD5120}" type="parTrans" cxnId="{434CA9A6-A970-4170-AD71-60E91C666DAF}">
      <dgm:prSet/>
      <dgm:spPr/>
      <dgm:t>
        <a:bodyPr/>
        <a:lstStyle/>
        <a:p>
          <a:endParaRPr lang="en-US"/>
        </a:p>
      </dgm:t>
    </dgm:pt>
    <dgm:pt modelId="{ED1ED65A-DBD4-414B-89E7-F190C48199CD}" type="sibTrans" cxnId="{434CA9A6-A970-4170-AD71-60E91C666DAF}">
      <dgm:prSet/>
      <dgm:spPr/>
      <dgm:t>
        <a:bodyPr/>
        <a:lstStyle/>
        <a:p>
          <a:endParaRPr lang="en-US"/>
        </a:p>
      </dgm:t>
    </dgm:pt>
    <dgm:pt modelId="{2CA73E06-3B1C-4D37-B061-F3D644919BEE}">
      <dgm:prSet phldrT="[Text]"/>
      <dgm:spPr/>
      <dgm:t>
        <a:bodyPr/>
        <a:lstStyle/>
        <a:p>
          <a:r>
            <a:rPr lang="ka-GE" dirty="0" smtClean="0"/>
            <a:t>პრეტენდენტთა ლოგისტიკური და სხვა შესაძლებლობების კვლევა</a:t>
          </a:r>
          <a:endParaRPr lang="en-US" dirty="0"/>
        </a:p>
      </dgm:t>
    </dgm:pt>
    <dgm:pt modelId="{89A7FABB-CC7E-4514-AC30-29C558F9B455}" type="parTrans" cxnId="{0B4B5953-091B-43DE-9F81-F7F69951FAC4}">
      <dgm:prSet/>
      <dgm:spPr/>
      <dgm:t>
        <a:bodyPr/>
        <a:lstStyle/>
        <a:p>
          <a:endParaRPr lang="en-US"/>
        </a:p>
      </dgm:t>
    </dgm:pt>
    <dgm:pt modelId="{35CE5459-3662-456F-AD2F-2CFE392BE38E}" type="sibTrans" cxnId="{0B4B5953-091B-43DE-9F81-F7F69951FAC4}">
      <dgm:prSet/>
      <dgm:spPr/>
      <dgm:t>
        <a:bodyPr/>
        <a:lstStyle/>
        <a:p>
          <a:endParaRPr lang="en-US"/>
        </a:p>
      </dgm:t>
    </dgm:pt>
    <dgm:pt modelId="{5FC5D427-B6C7-46CC-BFDA-087837EA16F4}">
      <dgm:prSet/>
      <dgm:spPr/>
      <dgm:t>
        <a:bodyPr/>
        <a:lstStyle/>
        <a:p>
          <a:r>
            <a:rPr lang="ka-GE" smtClean="0"/>
            <a:t>ბაზრის კვლევა, როგორც სატენდერო დოკუმენტაციის ხარვეზების აღმოჩენის საშუალება</a:t>
          </a:r>
          <a:endParaRPr lang="en-US" dirty="0"/>
        </a:p>
      </dgm:t>
    </dgm:pt>
    <dgm:pt modelId="{DBEDA45B-C1C0-4E89-98D4-B1C6A8B32902}" type="parTrans" cxnId="{F639E916-D65D-4AE5-8290-203D76792CA2}">
      <dgm:prSet/>
      <dgm:spPr/>
      <dgm:t>
        <a:bodyPr/>
        <a:lstStyle/>
        <a:p>
          <a:endParaRPr lang="en-US"/>
        </a:p>
      </dgm:t>
    </dgm:pt>
    <dgm:pt modelId="{9C1CC355-A3A1-4383-9223-65F6B8914931}" type="sibTrans" cxnId="{F639E916-D65D-4AE5-8290-203D76792CA2}">
      <dgm:prSet/>
      <dgm:spPr/>
      <dgm:t>
        <a:bodyPr/>
        <a:lstStyle/>
        <a:p>
          <a:endParaRPr lang="en-US"/>
        </a:p>
      </dgm:t>
    </dgm:pt>
    <dgm:pt modelId="{D2A762C2-1A90-4059-9430-FFC68A52E9BA}" type="pres">
      <dgm:prSet presAssocID="{825355BD-0335-4E1B-8B07-C468C2A7E9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B189EE-A942-4B2D-BCD7-FA35A190AA84}" type="pres">
      <dgm:prSet presAssocID="{825355BD-0335-4E1B-8B07-C468C2A7E9DA}" presName="Name1" presStyleCnt="0"/>
      <dgm:spPr/>
      <dgm:t>
        <a:bodyPr/>
        <a:lstStyle/>
        <a:p>
          <a:endParaRPr lang="en-US"/>
        </a:p>
      </dgm:t>
    </dgm:pt>
    <dgm:pt modelId="{A8309240-AE58-46FC-8B4A-FF10C62B12B6}" type="pres">
      <dgm:prSet presAssocID="{825355BD-0335-4E1B-8B07-C468C2A7E9DA}" presName="cycle" presStyleCnt="0"/>
      <dgm:spPr/>
      <dgm:t>
        <a:bodyPr/>
        <a:lstStyle/>
        <a:p>
          <a:endParaRPr lang="en-US"/>
        </a:p>
      </dgm:t>
    </dgm:pt>
    <dgm:pt modelId="{00D75556-07D2-4BB2-B808-BB9423D4B0B7}" type="pres">
      <dgm:prSet presAssocID="{825355BD-0335-4E1B-8B07-C468C2A7E9DA}" presName="srcNode" presStyleLbl="node1" presStyleIdx="0" presStyleCnt="4"/>
      <dgm:spPr/>
      <dgm:t>
        <a:bodyPr/>
        <a:lstStyle/>
        <a:p>
          <a:endParaRPr lang="en-US"/>
        </a:p>
      </dgm:t>
    </dgm:pt>
    <dgm:pt modelId="{EB5DD302-3EAA-4B09-9EB6-7506D10028BF}" type="pres">
      <dgm:prSet presAssocID="{825355BD-0335-4E1B-8B07-C468C2A7E9DA}" presName="conn" presStyleLbl="parChTrans1D2" presStyleIdx="0" presStyleCnt="1"/>
      <dgm:spPr/>
      <dgm:t>
        <a:bodyPr/>
        <a:lstStyle/>
        <a:p>
          <a:endParaRPr lang="en-US"/>
        </a:p>
      </dgm:t>
    </dgm:pt>
    <dgm:pt modelId="{25CFB1A4-96BC-4B13-B27C-0D1092C51358}" type="pres">
      <dgm:prSet presAssocID="{825355BD-0335-4E1B-8B07-C468C2A7E9DA}" presName="extraNode" presStyleLbl="node1" presStyleIdx="0" presStyleCnt="4"/>
      <dgm:spPr/>
      <dgm:t>
        <a:bodyPr/>
        <a:lstStyle/>
        <a:p>
          <a:endParaRPr lang="en-US"/>
        </a:p>
      </dgm:t>
    </dgm:pt>
    <dgm:pt modelId="{0FF9273C-05D9-425C-B0B3-B8CF86373580}" type="pres">
      <dgm:prSet presAssocID="{825355BD-0335-4E1B-8B07-C468C2A7E9DA}" presName="dstNode" presStyleLbl="node1" presStyleIdx="0" presStyleCnt="4"/>
      <dgm:spPr/>
      <dgm:t>
        <a:bodyPr/>
        <a:lstStyle/>
        <a:p>
          <a:endParaRPr lang="en-US"/>
        </a:p>
      </dgm:t>
    </dgm:pt>
    <dgm:pt modelId="{9578E843-FA75-42C3-B1AA-14A6CDB96D75}" type="pres">
      <dgm:prSet presAssocID="{EBD17240-C1E6-4D8E-9A46-897EA197B6A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7F9CF-CADC-4130-8888-90A08B31C949}" type="pres">
      <dgm:prSet presAssocID="{EBD17240-C1E6-4D8E-9A46-897EA197B6AF}" presName="accent_1" presStyleCnt="0"/>
      <dgm:spPr/>
      <dgm:t>
        <a:bodyPr/>
        <a:lstStyle/>
        <a:p>
          <a:endParaRPr lang="en-US"/>
        </a:p>
      </dgm:t>
    </dgm:pt>
    <dgm:pt modelId="{A9837EC0-0FF9-4482-915B-1E315BDFFE69}" type="pres">
      <dgm:prSet presAssocID="{EBD17240-C1E6-4D8E-9A46-897EA197B6AF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0BA4837B-339D-43FF-B2D7-4E344B5730A5}" type="pres">
      <dgm:prSet presAssocID="{CC651C55-F9F4-4EB5-B186-5A69C6CD22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C4DD0-F3F1-467F-A03B-A93E377DA15C}" type="pres">
      <dgm:prSet presAssocID="{CC651C55-F9F4-4EB5-B186-5A69C6CD22C1}" presName="accent_2" presStyleCnt="0"/>
      <dgm:spPr/>
      <dgm:t>
        <a:bodyPr/>
        <a:lstStyle/>
        <a:p>
          <a:endParaRPr lang="en-US"/>
        </a:p>
      </dgm:t>
    </dgm:pt>
    <dgm:pt modelId="{27E779D6-2B1D-4D0C-BDB2-5F37FDF38EFF}" type="pres">
      <dgm:prSet presAssocID="{CC651C55-F9F4-4EB5-B186-5A69C6CD22C1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9091BE7C-679A-4AA3-987A-A29CCC3CBB86}" type="pres">
      <dgm:prSet presAssocID="{2CA73E06-3B1C-4D37-B061-F3D644919B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3DED9-2221-4857-962F-DA357E8C4677}" type="pres">
      <dgm:prSet presAssocID="{2CA73E06-3B1C-4D37-B061-F3D644919BEE}" presName="accent_3" presStyleCnt="0"/>
      <dgm:spPr/>
      <dgm:t>
        <a:bodyPr/>
        <a:lstStyle/>
        <a:p>
          <a:endParaRPr lang="en-US"/>
        </a:p>
      </dgm:t>
    </dgm:pt>
    <dgm:pt modelId="{A7439881-F13B-46B3-984A-5495E572B19E}" type="pres">
      <dgm:prSet presAssocID="{2CA73E06-3B1C-4D37-B061-F3D644919BEE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D1C2B14E-F298-44A7-8F2E-6D9806BDB9F1}" type="pres">
      <dgm:prSet presAssocID="{5FC5D427-B6C7-46CC-BFDA-087837EA16F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6A28C-0FA9-4EC9-AD69-42E55CCEC4C3}" type="pres">
      <dgm:prSet presAssocID="{5FC5D427-B6C7-46CC-BFDA-087837EA16F4}" presName="accent_4" presStyleCnt="0"/>
      <dgm:spPr/>
      <dgm:t>
        <a:bodyPr/>
        <a:lstStyle/>
        <a:p>
          <a:endParaRPr lang="en-US"/>
        </a:p>
      </dgm:t>
    </dgm:pt>
    <dgm:pt modelId="{B9A3D347-F38B-4EEB-92B0-C3A919403956}" type="pres">
      <dgm:prSet presAssocID="{5FC5D427-B6C7-46CC-BFDA-087837EA16F4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434CA9A6-A970-4170-AD71-60E91C666DAF}" srcId="{825355BD-0335-4E1B-8B07-C468C2A7E9DA}" destId="{CC651C55-F9F4-4EB5-B186-5A69C6CD22C1}" srcOrd="1" destOrd="0" parTransId="{FC137502-440A-4169-8DEC-B1D297DD5120}" sibTransId="{ED1ED65A-DBD4-414B-89E7-F190C48199CD}"/>
    <dgm:cxn modelId="{A6C32C65-D484-4D4A-84E6-A11E67BB8258}" type="presOf" srcId="{91F0AD4C-A8F5-4452-8490-A6CA70AAABC8}" destId="{EB5DD302-3EAA-4B09-9EB6-7506D10028BF}" srcOrd="0" destOrd="0" presId="urn:microsoft.com/office/officeart/2008/layout/VerticalCurvedList"/>
    <dgm:cxn modelId="{00519F4C-2187-4D1E-807E-206D9958EC8E}" type="presOf" srcId="{EBD17240-C1E6-4D8E-9A46-897EA197B6AF}" destId="{9578E843-FA75-42C3-B1AA-14A6CDB96D75}" srcOrd="0" destOrd="0" presId="urn:microsoft.com/office/officeart/2008/layout/VerticalCurvedList"/>
    <dgm:cxn modelId="{6169F4EB-DD51-4209-B38F-9FD57FD36819}" type="presOf" srcId="{5FC5D427-B6C7-46CC-BFDA-087837EA16F4}" destId="{D1C2B14E-F298-44A7-8F2E-6D9806BDB9F1}" srcOrd="0" destOrd="0" presId="urn:microsoft.com/office/officeart/2008/layout/VerticalCurvedList"/>
    <dgm:cxn modelId="{F639E916-D65D-4AE5-8290-203D76792CA2}" srcId="{825355BD-0335-4E1B-8B07-C468C2A7E9DA}" destId="{5FC5D427-B6C7-46CC-BFDA-087837EA16F4}" srcOrd="3" destOrd="0" parTransId="{DBEDA45B-C1C0-4E89-98D4-B1C6A8B32902}" sibTransId="{9C1CC355-A3A1-4383-9223-65F6B8914931}"/>
    <dgm:cxn modelId="{D95AD740-DC34-49E6-96FC-2A6CA2930803}" type="presOf" srcId="{2CA73E06-3B1C-4D37-B061-F3D644919BEE}" destId="{9091BE7C-679A-4AA3-987A-A29CCC3CBB86}" srcOrd="0" destOrd="0" presId="urn:microsoft.com/office/officeart/2008/layout/VerticalCurvedList"/>
    <dgm:cxn modelId="{D6BF9550-6B28-4C0E-BB1D-F9776EF18337}" srcId="{825355BD-0335-4E1B-8B07-C468C2A7E9DA}" destId="{EBD17240-C1E6-4D8E-9A46-897EA197B6AF}" srcOrd="0" destOrd="0" parTransId="{547AD6CE-C01B-466D-831E-64F486CB763A}" sibTransId="{91F0AD4C-A8F5-4452-8490-A6CA70AAABC8}"/>
    <dgm:cxn modelId="{71848F1F-6610-49E5-A2A9-6F375E7C149D}" type="presOf" srcId="{825355BD-0335-4E1B-8B07-C468C2A7E9DA}" destId="{D2A762C2-1A90-4059-9430-FFC68A52E9BA}" srcOrd="0" destOrd="0" presId="urn:microsoft.com/office/officeart/2008/layout/VerticalCurvedList"/>
    <dgm:cxn modelId="{0B4B5953-091B-43DE-9F81-F7F69951FAC4}" srcId="{825355BD-0335-4E1B-8B07-C468C2A7E9DA}" destId="{2CA73E06-3B1C-4D37-B061-F3D644919BEE}" srcOrd="2" destOrd="0" parTransId="{89A7FABB-CC7E-4514-AC30-29C558F9B455}" sibTransId="{35CE5459-3662-456F-AD2F-2CFE392BE38E}"/>
    <dgm:cxn modelId="{A78AF132-5EE9-4075-B3A0-965C024C1CA7}" type="presOf" srcId="{CC651C55-F9F4-4EB5-B186-5A69C6CD22C1}" destId="{0BA4837B-339D-43FF-B2D7-4E344B5730A5}" srcOrd="0" destOrd="0" presId="urn:microsoft.com/office/officeart/2008/layout/VerticalCurvedList"/>
    <dgm:cxn modelId="{8F414B31-064C-45CE-AED6-1511D7219E57}" type="presParOf" srcId="{D2A762C2-1A90-4059-9430-FFC68A52E9BA}" destId="{90B189EE-A942-4B2D-BCD7-FA35A190AA84}" srcOrd="0" destOrd="0" presId="urn:microsoft.com/office/officeart/2008/layout/VerticalCurvedList"/>
    <dgm:cxn modelId="{68D29629-346C-4B66-9106-B55FA27EF1D4}" type="presParOf" srcId="{90B189EE-A942-4B2D-BCD7-FA35A190AA84}" destId="{A8309240-AE58-46FC-8B4A-FF10C62B12B6}" srcOrd="0" destOrd="0" presId="urn:microsoft.com/office/officeart/2008/layout/VerticalCurvedList"/>
    <dgm:cxn modelId="{D645E27B-E10A-4679-B019-41759C8CD0BD}" type="presParOf" srcId="{A8309240-AE58-46FC-8B4A-FF10C62B12B6}" destId="{00D75556-07D2-4BB2-B808-BB9423D4B0B7}" srcOrd="0" destOrd="0" presId="urn:microsoft.com/office/officeart/2008/layout/VerticalCurvedList"/>
    <dgm:cxn modelId="{EECF5C54-A246-4C01-865C-DEFC91F46437}" type="presParOf" srcId="{A8309240-AE58-46FC-8B4A-FF10C62B12B6}" destId="{EB5DD302-3EAA-4B09-9EB6-7506D10028BF}" srcOrd="1" destOrd="0" presId="urn:microsoft.com/office/officeart/2008/layout/VerticalCurvedList"/>
    <dgm:cxn modelId="{A678FDD3-C676-437A-9CA1-8287FF5D7787}" type="presParOf" srcId="{A8309240-AE58-46FC-8B4A-FF10C62B12B6}" destId="{25CFB1A4-96BC-4B13-B27C-0D1092C51358}" srcOrd="2" destOrd="0" presId="urn:microsoft.com/office/officeart/2008/layout/VerticalCurvedList"/>
    <dgm:cxn modelId="{CBD3CDB2-8979-4A76-AA70-0F6CF1604858}" type="presParOf" srcId="{A8309240-AE58-46FC-8B4A-FF10C62B12B6}" destId="{0FF9273C-05D9-425C-B0B3-B8CF86373580}" srcOrd="3" destOrd="0" presId="urn:microsoft.com/office/officeart/2008/layout/VerticalCurvedList"/>
    <dgm:cxn modelId="{CC7720E2-D302-412F-A573-2EC1F7D458A9}" type="presParOf" srcId="{90B189EE-A942-4B2D-BCD7-FA35A190AA84}" destId="{9578E843-FA75-42C3-B1AA-14A6CDB96D75}" srcOrd="1" destOrd="0" presId="urn:microsoft.com/office/officeart/2008/layout/VerticalCurvedList"/>
    <dgm:cxn modelId="{3AA2D8B3-0DD7-43E8-B0BD-C074E72EE3A7}" type="presParOf" srcId="{90B189EE-A942-4B2D-BCD7-FA35A190AA84}" destId="{2DE7F9CF-CADC-4130-8888-90A08B31C949}" srcOrd="2" destOrd="0" presId="urn:microsoft.com/office/officeart/2008/layout/VerticalCurvedList"/>
    <dgm:cxn modelId="{2C888304-86B2-4537-A98F-425212EAE6CE}" type="presParOf" srcId="{2DE7F9CF-CADC-4130-8888-90A08B31C949}" destId="{A9837EC0-0FF9-4482-915B-1E315BDFFE69}" srcOrd="0" destOrd="0" presId="urn:microsoft.com/office/officeart/2008/layout/VerticalCurvedList"/>
    <dgm:cxn modelId="{A10BED10-81EC-4C2A-82E8-9F17DBABC9E0}" type="presParOf" srcId="{90B189EE-A942-4B2D-BCD7-FA35A190AA84}" destId="{0BA4837B-339D-43FF-B2D7-4E344B5730A5}" srcOrd="3" destOrd="0" presId="urn:microsoft.com/office/officeart/2008/layout/VerticalCurvedList"/>
    <dgm:cxn modelId="{04A0329A-2C59-472F-B18A-2AD4349F4501}" type="presParOf" srcId="{90B189EE-A942-4B2D-BCD7-FA35A190AA84}" destId="{095C4DD0-F3F1-467F-A03B-A93E377DA15C}" srcOrd="4" destOrd="0" presId="urn:microsoft.com/office/officeart/2008/layout/VerticalCurvedList"/>
    <dgm:cxn modelId="{EB1107C2-8CDA-4231-A775-73BC412022A8}" type="presParOf" srcId="{095C4DD0-F3F1-467F-A03B-A93E377DA15C}" destId="{27E779D6-2B1D-4D0C-BDB2-5F37FDF38EFF}" srcOrd="0" destOrd="0" presId="urn:microsoft.com/office/officeart/2008/layout/VerticalCurvedList"/>
    <dgm:cxn modelId="{36868D26-24F5-419B-A2E4-BE2557AA4293}" type="presParOf" srcId="{90B189EE-A942-4B2D-BCD7-FA35A190AA84}" destId="{9091BE7C-679A-4AA3-987A-A29CCC3CBB86}" srcOrd="5" destOrd="0" presId="urn:microsoft.com/office/officeart/2008/layout/VerticalCurvedList"/>
    <dgm:cxn modelId="{21CBDE9D-A5DE-48B4-9105-F0C900815667}" type="presParOf" srcId="{90B189EE-A942-4B2D-BCD7-FA35A190AA84}" destId="{AB93DED9-2221-4857-962F-DA357E8C4677}" srcOrd="6" destOrd="0" presId="urn:microsoft.com/office/officeart/2008/layout/VerticalCurvedList"/>
    <dgm:cxn modelId="{988BE11E-21C5-4D89-B7FA-544117BD15B9}" type="presParOf" srcId="{AB93DED9-2221-4857-962F-DA357E8C4677}" destId="{A7439881-F13B-46B3-984A-5495E572B19E}" srcOrd="0" destOrd="0" presId="urn:microsoft.com/office/officeart/2008/layout/VerticalCurvedList"/>
    <dgm:cxn modelId="{31207A63-6DCF-4DC1-81D2-9AF5E5FE7EBE}" type="presParOf" srcId="{90B189EE-A942-4B2D-BCD7-FA35A190AA84}" destId="{D1C2B14E-F298-44A7-8F2E-6D9806BDB9F1}" srcOrd="7" destOrd="0" presId="urn:microsoft.com/office/officeart/2008/layout/VerticalCurvedList"/>
    <dgm:cxn modelId="{24343540-6631-4A8D-A810-C9EA59A19305}" type="presParOf" srcId="{90B189EE-A942-4B2D-BCD7-FA35A190AA84}" destId="{4F36A28C-0FA9-4EC9-AD69-42E55CCEC4C3}" srcOrd="8" destOrd="0" presId="urn:microsoft.com/office/officeart/2008/layout/VerticalCurvedList"/>
    <dgm:cxn modelId="{53649193-B83D-4021-B063-30D11BC415CB}" type="presParOf" srcId="{4F36A28C-0FA9-4EC9-AD69-42E55CCEC4C3}" destId="{B9A3D347-F38B-4EEB-92B0-C3A9194039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55929-C7AC-4F23-B4C1-B2A0E7389E2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E5211-4EA0-4930-A866-49FEE64A07E7}">
      <dgm:prSet phldrT="[Text]" custT="1"/>
      <dgm:spPr/>
      <dgm:t>
        <a:bodyPr/>
        <a:lstStyle/>
        <a:p>
          <a:r>
            <a:rPr lang="ka-GE" sz="1800" dirty="0" smtClean="0"/>
            <a:t>ცხადდება ერთიანი ელექტრონული სისტემის მეშვეობით</a:t>
          </a:r>
          <a:endParaRPr lang="en-US" sz="1800" dirty="0"/>
        </a:p>
      </dgm:t>
    </dgm:pt>
    <dgm:pt modelId="{45B56755-C5EE-4839-8A18-87346AB62DA5}" type="parTrans" cxnId="{CEBEF418-9FDC-4E8C-A110-BA6DA6EFF4E2}">
      <dgm:prSet/>
      <dgm:spPr/>
      <dgm:t>
        <a:bodyPr/>
        <a:lstStyle/>
        <a:p>
          <a:endParaRPr lang="en-US"/>
        </a:p>
      </dgm:t>
    </dgm:pt>
    <dgm:pt modelId="{DFD910E4-F98C-4D9F-ABB6-E99A84FD3CB3}" type="sibTrans" cxnId="{CEBEF418-9FDC-4E8C-A110-BA6DA6EFF4E2}">
      <dgm:prSet/>
      <dgm:spPr/>
      <dgm:t>
        <a:bodyPr/>
        <a:lstStyle/>
        <a:p>
          <a:endParaRPr lang="en-US"/>
        </a:p>
      </dgm:t>
    </dgm:pt>
    <dgm:pt modelId="{B89D2098-5FA0-42DD-A773-1EE51138404F}">
      <dgm:prSet phldrT="[Text]" custT="1"/>
      <dgm:spPr/>
      <dgm:t>
        <a:bodyPr/>
        <a:lstStyle/>
        <a:p>
          <a:r>
            <a:rPr lang="ka-GE" sz="1800" dirty="0" smtClean="0"/>
            <a:t>კონსოლიდირებული ტენდერის შესახებ დეტალური ინფორმაციის მიღების შესაძლებლობა</a:t>
          </a:r>
          <a:endParaRPr lang="en-US" sz="1800" dirty="0"/>
        </a:p>
      </dgm:t>
    </dgm:pt>
    <dgm:pt modelId="{A2764499-8528-4006-ACDC-E880DD55A716}" type="parTrans" cxnId="{54B1E682-34B8-450D-A6B7-091E809DBF8E}">
      <dgm:prSet/>
      <dgm:spPr/>
      <dgm:t>
        <a:bodyPr/>
        <a:lstStyle/>
        <a:p>
          <a:endParaRPr lang="en-US"/>
        </a:p>
      </dgm:t>
    </dgm:pt>
    <dgm:pt modelId="{B4955AE4-50DF-41A4-A58C-F796CB1DBAFB}" type="sibTrans" cxnId="{54B1E682-34B8-450D-A6B7-091E809DBF8E}">
      <dgm:prSet/>
      <dgm:spPr/>
      <dgm:t>
        <a:bodyPr/>
        <a:lstStyle/>
        <a:p>
          <a:endParaRPr lang="en-US"/>
        </a:p>
      </dgm:t>
    </dgm:pt>
    <dgm:pt modelId="{BD912422-FDB3-45E7-9122-1FB2587C1C17}">
      <dgm:prSet phldrT="[Text]" custT="1"/>
      <dgm:spPr/>
      <dgm:t>
        <a:bodyPr/>
        <a:lstStyle/>
        <a:p>
          <a:r>
            <a:rPr lang="ka-GE" sz="1800" dirty="0" smtClean="0"/>
            <a:t>კონსოლიდირებული ტენდერის ნომერი იწყება აბრევიატურით - </a:t>
          </a:r>
          <a:r>
            <a:rPr lang="en-US" sz="1800" dirty="0" smtClean="0"/>
            <a:t>CON</a:t>
          </a:r>
          <a:endParaRPr lang="en-US" sz="1800" dirty="0"/>
        </a:p>
      </dgm:t>
    </dgm:pt>
    <dgm:pt modelId="{621911FE-03DE-4C16-A1DA-B92F834469F9}" type="parTrans" cxnId="{98F1F371-2665-4144-8ECD-03A34E7272C2}">
      <dgm:prSet/>
      <dgm:spPr/>
      <dgm:t>
        <a:bodyPr/>
        <a:lstStyle/>
        <a:p>
          <a:endParaRPr lang="en-US"/>
        </a:p>
      </dgm:t>
    </dgm:pt>
    <dgm:pt modelId="{DBABADA5-8448-4035-B7DC-A84DFAC8A075}" type="sibTrans" cxnId="{98F1F371-2665-4144-8ECD-03A34E7272C2}">
      <dgm:prSet/>
      <dgm:spPr/>
      <dgm:t>
        <a:bodyPr/>
        <a:lstStyle/>
        <a:p>
          <a:endParaRPr lang="en-US"/>
        </a:p>
      </dgm:t>
    </dgm:pt>
    <dgm:pt modelId="{326FE951-EDD3-439D-8F0D-E8ADC4109090}" type="pres">
      <dgm:prSet presAssocID="{6B455929-C7AC-4F23-B4C1-B2A0E7389E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D3286-0F41-4411-AF97-4D0D5C0E30E5}" type="pres">
      <dgm:prSet presAssocID="{5CFE5211-4EA0-4930-A866-49FEE64A07E7}" presName="parentLin" presStyleCnt="0"/>
      <dgm:spPr/>
    </dgm:pt>
    <dgm:pt modelId="{8A28DD76-E3D8-4651-8BAC-82264E3B5A48}" type="pres">
      <dgm:prSet presAssocID="{5CFE5211-4EA0-4930-A866-49FEE64A07E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CF75493-20F7-417B-9C88-5557784CF38B}" type="pres">
      <dgm:prSet presAssocID="{5CFE5211-4EA0-4930-A866-49FEE64A07E7}" presName="parentText" presStyleLbl="node1" presStyleIdx="0" presStyleCnt="3" custScaleX="140210" custScaleY="123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37B9-5359-4797-84E0-A6E1592DDD6C}" type="pres">
      <dgm:prSet presAssocID="{5CFE5211-4EA0-4930-A866-49FEE64A07E7}" presName="negativeSpace" presStyleCnt="0"/>
      <dgm:spPr/>
    </dgm:pt>
    <dgm:pt modelId="{0516B6D8-9A3E-483F-B906-565B96784E3B}" type="pres">
      <dgm:prSet presAssocID="{5CFE5211-4EA0-4930-A866-49FEE64A07E7}" presName="childText" presStyleLbl="conFgAcc1" presStyleIdx="0" presStyleCnt="3">
        <dgm:presLayoutVars>
          <dgm:bulletEnabled val="1"/>
        </dgm:presLayoutVars>
      </dgm:prSet>
      <dgm:spPr/>
    </dgm:pt>
    <dgm:pt modelId="{6F1FD1E6-CC99-4C7C-9AEE-D63B0B97EC8B}" type="pres">
      <dgm:prSet presAssocID="{DFD910E4-F98C-4D9F-ABB6-E99A84FD3CB3}" presName="spaceBetweenRectangles" presStyleCnt="0"/>
      <dgm:spPr/>
    </dgm:pt>
    <dgm:pt modelId="{B37D2F19-D342-4405-9BB1-A8690B3B7E67}" type="pres">
      <dgm:prSet presAssocID="{B89D2098-5FA0-42DD-A773-1EE51138404F}" presName="parentLin" presStyleCnt="0"/>
      <dgm:spPr/>
    </dgm:pt>
    <dgm:pt modelId="{D9C62D1D-AD38-4856-A1C3-E03C33045342}" type="pres">
      <dgm:prSet presAssocID="{B89D2098-5FA0-42DD-A773-1EE5113840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9AF50B-0317-4D64-B04E-3863562E388D}" type="pres">
      <dgm:prSet presAssocID="{B89D2098-5FA0-42DD-A773-1EE51138404F}" presName="parentText" presStyleLbl="node1" presStyleIdx="1" presStyleCnt="3" custScaleX="142401" custLinFactNeighborY="-42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754E-7CE3-490F-B9AE-7D0860D03F41}" type="pres">
      <dgm:prSet presAssocID="{B89D2098-5FA0-42DD-A773-1EE51138404F}" presName="negativeSpace" presStyleCnt="0"/>
      <dgm:spPr/>
    </dgm:pt>
    <dgm:pt modelId="{7820B31B-7D76-47B2-8BFC-8D11F5FA7DE5}" type="pres">
      <dgm:prSet presAssocID="{B89D2098-5FA0-42DD-A773-1EE51138404F}" presName="childText" presStyleLbl="conFgAcc1" presStyleIdx="1" presStyleCnt="3">
        <dgm:presLayoutVars>
          <dgm:bulletEnabled val="1"/>
        </dgm:presLayoutVars>
      </dgm:prSet>
      <dgm:spPr/>
    </dgm:pt>
    <dgm:pt modelId="{0426A12A-0786-4207-8B59-DAF0646274A8}" type="pres">
      <dgm:prSet presAssocID="{B4955AE4-50DF-41A4-A58C-F796CB1DBAFB}" presName="spaceBetweenRectangles" presStyleCnt="0"/>
      <dgm:spPr/>
    </dgm:pt>
    <dgm:pt modelId="{BC2457AA-29EC-4E4B-B72D-970586269A37}" type="pres">
      <dgm:prSet presAssocID="{BD912422-FDB3-45E7-9122-1FB2587C1C17}" presName="parentLin" presStyleCnt="0"/>
      <dgm:spPr/>
    </dgm:pt>
    <dgm:pt modelId="{3E6230CB-1EEF-42A6-882F-117AB2DA3CD9}" type="pres">
      <dgm:prSet presAssocID="{BD912422-FDB3-45E7-9122-1FB2587C1C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A01440-C467-4B2B-AC24-7C280FC4F905}" type="pres">
      <dgm:prSet presAssocID="{BD912422-FDB3-45E7-9122-1FB2587C1C17}" presName="parentText" presStyleLbl="node1" presStyleIdx="2" presStyleCnt="3" custScaleX="1347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13D9-E9C1-4B1C-8DA9-619A197C2E2E}" type="pres">
      <dgm:prSet presAssocID="{BD912422-FDB3-45E7-9122-1FB2587C1C17}" presName="negativeSpace" presStyleCnt="0"/>
      <dgm:spPr/>
    </dgm:pt>
    <dgm:pt modelId="{8CD15A55-3F8C-4631-B4B4-B6C44499F831}" type="pres">
      <dgm:prSet presAssocID="{BD912422-FDB3-45E7-9122-1FB2587C1C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47FDF6-80A0-489C-86F3-953C5E84D267}" type="presOf" srcId="{B89D2098-5FA0-42DD-A773-1EE51138404F}" destId="{669AF50B-0317-4D64-B04E-3863562E388D}" srcOrd="1" destOrd="0" presId="urn:microsoft.com/office/officeart/2005/8/layout/list1"/>
    <dgm:cxn modelId="{54B1E682-34B8-450D-A6B7-091E809DBF8E}" srcId="{6B455929-C7AC-4F23-B4C1-B2A0E7389E27}" destId="{B89D2098-5FA0-42DD-A773-1EE51138404F}" srcOrd="1" destOrd="0" parTransId="{A2764499-8528-4006-ACDC-E880DD55A716}" sibTransId="{B4955AE4-50DF-41A4-A58C-F796CB1DBAFB}"/>
    <dgm:cxn modelId="{A43A0872-8278-4A59-B5CD-9B48E34C85F6}" type="presOf" srcId="{6B455929-C7AC-4F23-B4C1-B2A0E7389E27}" destId="{326FE951-EDD3-439D-8F0D-E8ADC4109090}" srcOrd="0" destOrd="0" presId="urn:microsoft.com/office/officeart/2005/8/layout/list1"/>
    <dgm:cxn modelId="{1670ECFB-AE54-464E-AFD8-FD6DC7DE292D}" type="presOf" srcId="{B89D2098-5FA0-42DD-A773-1EE51138404F}" destId="{D9C62D1D-AD38-4856-A1C3-E03C33045342}" srcOrd="0" destOrd="0" presId="urn:microsoft.com/office/officeart/2005/8/layout/list1"/>
    <dgm:cxn modelId="{C89E085E-811A-40E9-87E2-BC133A8EA650}" type="presOf" srcId="{5CFE5211-4EA0-4930-A866-49FEE64A07E7}" destId="{ECF75493-20F7-417B-9C88-5557784CF38B}" srcOrd="1" destOrd="0" presId="urn:microsoft.com/office/officeart/2005/8/layout/list1"/>
    <dgm:cxn modelId="{98F1F371-2665-4144-8ECD-03A34E7272C2}" srcId="{6B455929-C7AC-4F23-B4C1-B2A0E7389E27}" destId="{BD912422-FDB3-45E7-9122-1FB2587C1C17}" srcOrd="2" destOrd="0" parTransId="{621911FE-03DE-4C16-A1DA-B92F834469F9}" sibTransId="{DBABADA5-8448-4035-B7DC-A84DFAC8A075}"/>
    <dgm:cxn modelId="{C32DBAE4-E4E5-414E-9549-B6919407B763}" type="presOf" srcId="{BD912422-FDB3-45E7-9122-1FB2587C1C17}" destId="{3E6230CB-1EEF-42A6-882F-117AB2DA3CD9}" srcOrd="0" destOrd="0" presId="urn:microsoft.com/office/officeart/2005/8/layout/list1"/>
    <dgm:cxn modelId="{CEBEF418-9FDC-4E8C-A110-BA6DA6EFF4E2}" srcId="{6B455929-C7AC-4F23-B4C1-B2A0E7389E27}" destId="{5CFE5211-4EA0-4930-A866-49FEE64A07E7}" srcOrd="0" destOrd="0" parTransId="{45B56755-C5EE-4839-8A18-87346AB62DA5}" sibTransId="{DFD910E4-F98C-4D9F-ABB6-E99A84FD3CB3}"/>
    <dgm:cxn modelId="{AC18B555-B7D7-4237-96BE-17FE76ACEE2A}" type="presOf" srcId="{5CFE5211-4EA0-4930-A866-49FEE64A07E7}" destId="{8A28DD76-E3D8-4651-8BAC-82264E3B5A48}" srcOrd="0" destOrd="0" presId="urn:microsoft.com/office/officeart/2005/8/layout/list1"/>
    <dgm:cxn modelId="{1A8BE667-4245-412D-967B-439F813918C7}" type="presOf" srcId="{BD912422-FDB3-45E7-9122-1FB2587C1C17}" destId="{48A01440-C467-4B2B-AC24-7C280FC4F905}" srcOrd="1" destOrd="0" presId="urn:microsoft.com/office/officeart/2005/8/layout/list1"/>
    <dgm:cxn modelId="{0240314E-AF6B-4E02-9B9C-2ED278CAC3F0}" type="presParOf" srcId="{326FE951-EDD3-439D-8F0D-E8ADC4109090}" destId="{550D3286-0F41-4411-AF97-4D0D5C0E30E5}" srcOrd="0" destOrd="0" presId="urn:microsoft.com/office/officeart/2005/8/layout/list1"/>
    <dgm:cxn modelId="{C4E210ED-0A27-40DB-9FB7-AEA19EAFD4F4}" type="presParOf" srcId="{550D3286-0F41-4411-AF97-4D0D5C0E30E5}" destId="{8A28DD76-E3D8-4651-8BAC-82264E3B5A48}" srcOrd="0" destOrd="0" presId="urn:microsoft.com/office/officeart/2005/8/layout/list1"/>
    <dgm:cxn modelId="{41BFDB6C-CD5D-447B-839D-BA37782D812C}" type="presParOf" srcId="{550D3286-0F41-4411-AF97-4D0D5C0E30E5}" destId="{ECF75493-20F7-417B-9C88-5557784CF38B}" srcOrd="1" destOrd="0" presId="urn:microsoft.com/office/officeart/2005/8/layout/list1"/>
    <dgm:cxn modelId="{37968F46-A7F0-4180-A421-69635BC85BA2}" type="presParOf" srcId="{326FE951-EDD3-439D-8F0D-E8ADC4109090}" destId="{30B137B9-5359-4797-84E0-A6E1592DDD6C}" srcOrd="1" destOrd="0" presId="urn:microsoft.com/office/officeart/2005/8/layout/list1"/>
    <dgm:cxn modelId="{DA627401-40AE-4E74-A5A5-922AFB6B627D}" type="presParOf" srcId="{326FE951-EDD3-439D-8F0D-E8ADC4109090}" destId="{0516B6D8-9A3E-483F-B906-565B96784E3B}" srcOrd="2" destOrd="0" presId="urn:microsoft.com/office/officeart/2005/8/layout/list1"/>
    <dgm:cxn modelId="{A6E413FF-41DE-40AC-99C6-29DCD5269A8C}" type="presParOf" srcId="{326FE951-EDD3-439D-8F0D-E8ADC4109090}" destId="{6F1FD1E6-CC99-4C7C-9AEE-D63B0B97EC8B}" srcOrd="3" destOrd="0" presId="urn:microsoft.com/office/officeart/2005/8/layout/list1"/>
    <dgm:cxn modelId="{5A3C8401-5B64-4C1B-B181-C05B4D3E3240}" type="presParOf" srcId="{326FE951-EDD3-439D-8F0D-E8ADC4109090}" destId="{B37D2F19-D342-4405-9BB1-A8690B3B7E67}" srcOrd="4" destOrd="0" presId="urn:microsoft.com/office/officeart/2005/8/layout/list1"/>
    <dgm:cxn modelId="{6DF2FBE3-0A8B-49BA-BB2C-8861FA052A08}" type="presParOf" srcId="{B37D2F19-D342-4405-9BB1-A8690B3B7E67}" destId="{D9C62D1D-AD38-4856-A1C3-E03C33045342}" srcOrd="0" destOrd="0" presId="urn:microsoft.com/office/officeart/2005/8/layout/list1"/>
    <dgm:cxn modelId="{A9188800-B47C-4EC8-AF81-02AABDDEDBC2}" type="presParOf" srcId="{B37D2F19-D342-4405-9BB1-A8690B3B7E67}" destId="{669AF50B-0317-4D64-B04E-3863562E388D}" srcOrd="1" destOrd="0" presId="urn:microsoft.com/office/officeart/2005/8/layout/list1"/>
    <dgm:cxn modelId="{955C3CCD-FD1F-409C-999F-9BD9D925E3B9}" type="presParOf" srcId="{326FE951-EDD3-439D-8F0D-E8ADC4109090}" destId="{ECF5754E-7CE3-490F-B9AE-7D0860D03F41}" srcOrd="5" destOrd="0" presId="urn:microsoft.com/office/officeart/2005/8/layout/list1"/>
    <dgm:cxn modelId="{ED78CD5A-E779-46B0-B5F7-6E3DFD63BFD6}" type="presParOf" srcId="{326FE951-EDD3-439D-8F0D-E8ADC4109090}" destId="{7820B31B-7D76-47B2-8BFC-8D11F5FA7DE5}" srcOrd="6" destOrd="0" presId="urn:microsoft.com/office/officeart/2005/8/layout/list1"/>
    <dgm:cxn modelId="{492F0DAC-FEED-48CC-A2BB-5CC963DD7152}" type="presParOf" srcId="{326FE951-EDD3-439D-8F0D-E8ADC4109090}" destId="{0426A12A-0786-4207-8B59-DAF0646274A8}" srcOrd="7" destOrd="0" presId="urn:microsoft.com/office/officeart/2005/8/layout/list1"/>
    <dgm:cxn modelId="{02681370-5F2E-4A1C-A5C5-BB677E2BB56D}" type="presParOf" srcId="{326FE951-EDD3-439D-8F0D-E8ADC4109090}" destId="{BC2457AA-29EC-4E4B-B72D-970586269A37}" srcOrd="8" destOrd="0" presId="urn:microsoft.com/office/officeart/2005/8/layout/list1"/>
    <dgm:cxn modelId="{388305DD-F521-4805-BCDB-8926538160EA}" type="presParOf" srcId="{BC2457AA-29EC-4E4B-B72D-970586269A37}" destId="{3E6230CB-1EEF-42A6-882F-117AB2DA3CD9}" srcOrd="0" destOrd="0" presId="urn:microsoft.com/office/officeart/2005/8/layout/list1"/>
    <dgm:cxn modelId="{FD0940CF-18A6-4433-9784-074E19CDF445}" type="presParOf" srcId="{BC2457AA-29EC-4E4B-B72D-970586269A37}" destId="{48A01440-C467-4B2B-AC24-7C280FC4F905}" srcOrd="1" destOrd="0" presId="urn:microsoft.com/office/officeart/2005/8/layout/list1"/>
    <dgm:cxn modelId="{8BCEBC90-2BB0-45C3-813C-4D82BAE75535}" type="presParOf" srcId="{326FE951-EDD3-439D-8F0D-E8ADC4109090}" destId="{1A2E13D9-E9C1-4B1C-8DA9-619A197C2E2E}" srcOrd="9" destOrd="0" presId="urn:microsoft.com/office/officeart/2005/8/layout/list1"/>
    <dgm:cxn modelId="{58CF257F-975C-4246-928C-6308EB1A63CE}" type="presParOf" srcId="{326FE951-EDD3-439D-8F0D-E8ADC4109090}" destId="{8CD15A55-3F8C-4631-B4B4-B6C44499F8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5355BD-0335-4E1B-8B07-C468C2A7E9DA}" type="doc">
      <dgm:prSet loTypeId="urn:microsoft.com/office/officeart/2008/layout/VerticalCircle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17240-C1E6-4D8E-9A46-897EA197B6AF}">
      <dgm:prSet phldrT="[Text]"/>
      <dgm:spPr/>
      <dgm:t>
        <a:bodyPr/>
        <a:lstStyle/>
        <a:p>
          <a:r>
            <a:rPr lang="ka-GE" dirty="0" smtClean="0"/>
            <a:t>პრეტენდენტ(ებ)ის მიერ წარმოდგენილი დოკუმენტაციის განხილვა</a:t>
          </a:r>
          <a:endParaRPr lang="en-US" dirty="0"/>
        </a:p>
      </dgm:t>
    </dgm:pt>
    <dgm:pt modelId="{547AD6CE-C01B-466D-831E-64F486CB763A}" type="parTrans" cxnId="{D6BF9550-6B28-4C0E-BB1D-F9776EF18337}">
      <dgm:prSet/>
      <dgm:spPr/>
      <dgm:t>
        <a:bodyPr/>
        <a:lstStyle/>
        <a:p>
          <a:endParaRPr lang="en-US"/>
        </a:p>
      </dgm:t>
    </dgm:pt>
    <dgm:pt modelId="{91F0AD4C-A8F5-4452-8490-A6CA70AAABC8}" type="sibTrans" cxnId="{D6BF9550-6B28-4C0E-BB1D-F9776EF18337}">
      <dgm:prSet/>
      <dgm:spPr/>
      <dgm:t>
        <a:bodyPr/>
        <a:lstStyle/>
        <a:p>
          <a:endParaRPr lang="en-US"/>
        </a:p>
      </dgm:t>
    </dgm:pt>
    <dgm:pt modelId="{CC651C55-F9F4-4EB5-B186-5A69C6CD22C1}">
      <dgm:prSet phldrT="[Text]"/>
      <dgm:spPr/>
      <dgm:t>
        <a:bodyPr/>
        <a:lstStyle/>
        <a:p>
          <a:r>
            <a:rPr lang="ka-GE" dirty="0" smtClean="0"/>
            <a:t>შემოთავაზებული საქონლის ნიმუშის განხილვა</a:t>
          </a:r>
          <a:endParaRPr lang="en-US" dirty="0"/>
        </a:p>
      </dgm:t>
    </dgm:pt>
    <dgm:pt modelId="{FC137502-440A-4169-8DEC-B1D297DD5120}" type="parTrans" cxnId="{434CA9A6-A970-4170-AD71-60E91C666DAF}">
      <dgm:prSet/>
      <dgm:spPr/>
      <dgm:t>
        <a:bodyPr/>
        <a:lstStyle/>
        <a:p>
          <a:endParaRPr lang="en-US"/>
        </a:p>
      </dgm:t>
    </dgm:pt>
    <dgm:pt modelId="{ED1ED65A-DBD4-414B-89E7-F190C48199CD}" type="sibTrans" cxnId="{434CA9A6-A970-4170-AD71-60E91C666DAF}">
      <dgm:prSet/>
      <dgm:spPr/>
      <dgm:t>
        <a:bodyPr/>
        <a:lstStyle/>
        <a:p>
          <a:endParaRPr lang="en-US"/>
        </a:p>
      </dgm:t>
    </dgm:pt>
    <dgm:pt modelId="{2CA73E06-3B1C-4D37-B061-F3D644919BEE}">
      <dgm:prSet phldrT="[Text]"/>
      <dgm:spPr/>
      <dgm:t>
        <a:bodyPr/>
        <a:lstStyle/>
        <a:p>
          <a:r>
            <a:rPr lang="ka-GE" dirty="0" smtClean="0"/>
            <a:t>ექსპერტიზის დასკვნის განხილვა</a:t>
          </a:r>
          <a:endParaRPr lang="en-US" dirty="0"/>
        </a:p>
      </dgm:t>
    </dgm:pt>
    <dgm:pt modelId="{89A7FABB-CC7E-4514-AC30-29C558F9B455}" type="parTrans" cxnId="{0B4B5953-091B-43DE-9F81-F7F69951FAC4}">
      <dgm:prSet/>
      <dgm:spPr/>
      <dgm:t>
        <a:bodyPr/>
        <a:lstStyle/>
        <a:p>
          <a:endParaRPr lang="en-US"/>
        </a:p>
      </dgm:t>
    </dgm:pt>
    <dgm:pt modelId="{35CE5459-3662-456F-AD2F-2CFE392BE38E}" type="sibTrans" cxnId="{0B4B5953-091B-43DE-9F81-F7F69951FAC4}">
      <dgm:prSet/>
      <dgm:spPr/>
      <dgm:t>
        <a:bodyPr/>
        <a:lstStyle/>
        <a:p>
          <a:endParaRPr lang="en-US"/>
        </a:p>
      </dgm:t>
    </dgm:pt>
    <dgm:pt modelId="{5FC5D427-B6C7-46CC-BFDA-087837EA16F4}">
      <dgm:prSet/>
      <dgm:spPr/>
      <dgm:t>
        <a:bodyPr/>
        <a:lstStyle/>
        <a:p>
          <a:r>
            <a:rPr lang="ka-GE" dirty="0" smtClean="0"/>
            <a:t>წინადადების დაზუსტების შესაძლებლობა</a:t>
          </a:r>
          <a:endParaRPr lang="en-US" dirty="0"/>
        </a:p>
      </dgm:t>
    </dgm:pt>
    <dgm:pt modelId="{DBEDA45B-C1C0-4E89-98D4-B1C6A8B32902}" type="parTrans" cxnId="{F639E916-D65D-4AE5-8290-203D76792CA2}">
      <dgm:prSet/>
      <dgm:spPr/>
      <dgm:t>
        <a:bodyPr/>
        <a:lstStyle/>
        <a:p>
          <a:endParaRPr lang="en-US"/>
        </a:p>
      </dgm:t>
    </dgm:pt>
    <dgm:pt modelId="{9C1CC355-A3A1-4383-9223-65F6B8914931}" type="sibTrans" cxnId="{F639E916-D65D-4AE5-8290-203D76792CA2}">
      <dgm:prSet/>
      <dgm:spPr/>
      <dgm:t>
        <a:bodyPr/>
        <a:lstStyle/>
        <a:p>
          <a:endParaRPr lang="en-US"/>
        </a:p>
      </dgm:t>
    </dgm:pt>
    <dgm:pt modelId="{4606F873-A1E9-4E9E-A1A0-3C0B8624677D}">
      <dgm:prSet/>
      <dgm:spPr/>
      <dgm:t>
        <a:bodyPr/>
        <a:lstStyle/>
        <a:p>
          <a:r>
            <a:rPr lang="ka-GE" dirty="0" smtClean="0"/>
            <a:t>პრეტენდენტის დისკვალიფიკაცია ან გამარჯვებულად გამოვლენა</a:t>
          </a:r>
          <a:endParaRPr lang="en-US" dirty="0"/>
        </a:p>
      </dgm:t>
    </dgm:pt>
    <dgm:pt modelId="{E981A911-41CE-4702-81F6-E193EC12FC38}" type="parTrans" cxnId="{99FEBECC-6B10-4535-AE65-A0305F2864D7}">
      <dgm:prSet/>
      <dgm:spPr/>
      <dgm:t>
        <a:bodyPr/>
        <a:lstStyle/>
        <a:p>
          <a:endParaRPr lang="en-US"/>
        </a:p>
      </dgm:t>
    </dgm:pt>
    <dgm:pt modelId="{4AD173D5-15E9-4ABB-AC84-22162F9E40D2}" type="sibTrans" cxnId="{99FEBECC-6B10-4535-AE65-A0305F2864D7}">
      <dgm:prSet/>
      <dgm:spPr/>
      <dgm:t>
        <a:bodyPr/>
        <a:lstStyle/>
        <a:p>
          <a:endParaRPr lang="en-US"/>
        </a:p>
      </dgm:t>
    </dgm:pt>
    <dgm:pt modelId="{5AFD2456-BC99-4084-B0E7-3D39DD9F4684}" type="pres">
      <dgm:prSet presAssocID="{825355BD-0335-4E1B-8B07-C468C2A7E9D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B85063-BA82-46F1-9103-B3AEFE80BC3F}" type="pres">
      <dgm:prSet presAssocID="{EBD17240-C1E6-4D8E-9A46-897EA197B6AF}" presName="noChildren" presStyleCnt="0"/>
      <dgm:spPr/>
      <dgm:t>
        <a:bodyPr/>
        <a:lstStyle/>
        <a:p>
          <a:endParaRPr lang="en-US"/>
        </a:p>
      </dgm:t>
    </dgm:pt>
    <dgm:pt modelId="{92DDFCBB-294E-4C5D-8333-3FA3AF4B36D5}" type="pres">
      <dgm:prSet presAssocID="{EBD17240-C1E6-4D8E-9A46-897EA197B6AF}" presName="gap" presStyleCnt="0"/>
      <dgm:spPr/>
      <dgm:t>
        <a:bodyPr/>
        <a:lstStyle/>
        <a:p>
          <a:endParaRPr lang="en-US"/>
        </a:p>
      </dgm:t>
    </dgm:pt>
    <dgm:pt modelId="{051C24E7-A036-4E36-AE58-761B169787A9}" type="pres">
      <dgm:prSet presAssocID="{EBD17240-C1E6-4D8E-9A46-897EA197B6AF}" presName="medCircle2" presStyleLbl="vennNode1" presStyleIdx="0" presStyleCnt="5"/>
      <dgm:spPr/>
      <dgm:t>
        <a:bodyPr/>
        <a:lstStyle/>
        <a:p>
          <a:endParaRPr lang="en-US"/>
        </a:p>
      </dgm:t>
    </dgm:pt>
    <dgm:pt modelId="{8F141296-A019-44C2-8443-5C6AB16C2254}" type="pres">
      <dgm:prSet presAssocID="{EBD17240-C1E6-4D8E-9A46-897EA197B6AF}" presName="txLvlOnly1" presStyleLbl="revTx" presStyleIdx="0" presStyleCnt="5"/>
      <dgm:spPr/>
      <dgm:t>
        <a:bodyPr/>
        <a:lstStyle/>
        <a:p>
          <a:endParaRPr lang="en-US"/>
        </a:p>
      </dgm:t>
    </dgm:pt>
    <dgm:pt modelId="{D4EBD131-D57F-44DB-8258-C6FEF48B9156}" type="pres">
      <dgm:prSet presAssocID="{CC651C55-F9F4-4EB5-B186-5A69C6CD22C1}" presName="noChildren" presStyleCnt="0"/>
      <dgm:spPr/>
      <dgm:t>
        <a:bodyPr/>
        <a:lstStyle/>
        <a:p>
          <a:endParaRPr lang="en-US"/>
        </a:p>
      </dgm:t>
    </dgm:pt>
    <dgm:pt modelId="{8ADD6536-4171-418A-AC0C-97DCC2F2FE7F}" type="pres">
      <dgm:prSet presAssocID="{CC651C55-F9F4-4EB5-B186-5A69C6CD22C1}" presName="gap" presStyleCnt="0"/>
      <dgm:spPr/>
      <dgm:t>
        <a:bodyPr/>
        <a:lstStyle/>
        <a:p>
          <a:endParaRPr lang="en-US"/>
        </a:p>
      </dgm:t>
    </dgm:pt>
    <dgm:pt modelId="{F6401355-28CF-4C7D-9D8E-0B9180777322}" type="pres">
      <dgm:prSet presAssocID="{CC651C55-F9F4-4EB5-B186-5A69C6CD22C1}" presName="medCircle2" presStyleLbl="vennNode1" presStyleIdx="1" presStyleCnt="5"/>
      <dgm:spPr/>
      <dgm:t>
        <a:bodyPr/>
        <a:lstStyle/>
        <a:p>
          <a:endParaRPr lang="en-US"/>
        </a:p>
      </dgm:t>
    </dgm:pt>
    <dgm:pt modelId="{0B814470-E736-4F62-AD34-12ABCA187FBA}" type="pres">
      <dgm:prSet presAssocID="{CC651C55-F9F4-4EB5-B186-5A69C6CD22C1}" presName="txLvlOnly1" presStyleLbl="revTx" presStyleIdx="1" presStyleCnt="5"/>
      <dgm:spPr/>
      <dgm:t>
        <a:bodyPr/>
        <a:lstStyle/>
        <a:p>
          <a:endParaRPr lang="en-US"/>
        </a:p>
      </dgm:t>
    </dgm:pt>
    <dgm:pt modelId="{D4CF23D7-4409-41B5-B2B6-8C7960FB9383}" type="pres">
      <dgm:prSet presAssocID="{2CA73E06-3B1C-4D37-B061-F3D644919BEE}" presName="noChildren" presStyleCnt="0"/>
      <dgm:spPr/>
      <dgm:t>
        <a:bodyPr/>
        <a:lstStyle/>
        <a:p>
          <a:endParaRPr lang="en-US"/>
        </a:p>
      </dgm:t>
    </dgm:pt>
    <dgm:pt modelId="{BEF8FBA4-2D21-4B55-9EF4-CC0BB8905C78}" type="pres">
      <dgm:prSet presAssocID="{2CA73E06-3B1C-4D37-B061-F3D644919BEE}" presName="gap" presStyleCnt="0"/>
      <dgm:spPr/>
      <dgm:t>
        <a:bodyPr/>
        <a:lstStyle/>
        <a:p>
          <a:endParaRPr lang="en-US"/>
        </a:p>
      </dgm:t>
    </dgm:pt>
    <dgm:pt modelId="{3C045A59-6490-4E5C-8DC1-0F8A0E487AD9}" type="pres">
      <dgm:prSet presAssocID="{2CA73E06-3B1C-4D37-B061-F3D644919BEE}" presName="medCircle2" presStyleLbl="vennNode1" presStyleIdx="2" presStyleCnt="5"/>
      <dgm:spPr/>
      <dgm:t>
        <a:bodyPr/>
        <a:lstStyle/>
        <a:p>
          <a:endParaRPr lang="en-US"/>
        </a:p>
      </dgm:t>
    </dgm:pt>
    <dgm:pt modelId="{010FBDA1-5D08-42C2-A584-CBDC4EF985A4}" type="pres">
      <dgm:prSet presAssocID="{2CA73E06-3B1C-4D37-B061-F3D644919BEE}" presName="txLvlOnly1" presStyleLbl="revTx" presStyleIdx="2" presStyleCnt="5"/>
      <dgm:spPr/>
      <dgm:t>
        <a:bodyPr/>
        <a:lstStyle/>
        <a:p>
          <a:endParaRPr lang="en-US"/>
        </a:p>
      </dgm:t>
    </dgm:pt>
    <dgm:pt modelId="{2C0433B5-36F1-4D3F-8887-D7E2DAD41D77}" type="pres">
      <dgm:prSet presAssocID="{5FC5D427-B6C7-46CC-BFDA-087837EA16F4}" presName="noChildren" presStyleCnt="0"/>
      <dgm:spPr/>
      <dgm:t>
        <a:bodyPr/>
        <a:lstStyle/>
        <a:p>
          <a:endParaRPr lang="en-US"/>
        </a:p>
      </dgm:t>
    </dgm:pt>
    <dgm:pt modelId="{2A097E31-44D0-4D06-8F75-6884B72DD713}" type="pres">
      <dgm:prSet presAssocID="{5FC5D427-B6C7-46CC-BFDA-087837EA16F4}" presName="gap" presStyleCnt="0"/>
      <dgm:spPr/>
      <dgm:t>
        <a:bodyPr/>
        <a:lstStyle/>
        <a:p>
          <a:endParaRPr lang="en-US"/>
        </a:p>
      </dgm:t>
    </dgm:pt>
    <dgm:pt modelId="{3071D751-BB22-41EC-B433-A9D56CE708F8}" type="pres">
      <dgm:prSet presAssocID="{5FC5D427-B6C7-46CC-BFDA-087837EA16F4}" presName="medCircle2" presStyleLbl="vennNode1" presStyleIdx="3" presStyleCnt="5"/>
      <dgm:spPr/>
      <dgm:t>
        <a:bodyPr/>
        <a:lstStyle/>
        <a:p>
          <a:endParaRPr lang="en-US"/>
        </a:p>
      </dgm:t>
    </dgm:pt>
    <dgm:pt modelId="{564725B9-9D95-46C9-99AC-38D743E57130}" type="pres">
      <dgm:prSet presAssocID="{5FC5D427-B6C7-46CC-BFDA-087837EA16F4}" presName="txLvlOnly1" presStyleLbl="revTx" presStyleIdx="3" presStyleCnt="5"/>
      <dgm:spPr/>
      <dgm:t>
        <a:bodyPr/>
        <a:lstStyle/>
        <a:p>
          <a:endParaRPr lang="en-US"/>
        </a:p>
      </dgm:t>
    </dgm:pt>
    <dgm:pt modelId="{A2961C1B-5AA4-414B-B885-68C40B8BBDE1}" type="pres">
      <dgm:prSet presAssocID="{4606F873-A1E9-4E9E-A1A0-3C0B8624677D}" presName="noChildren" presStyleCnt="0"/>
      <dgm:spPr/>
      <dgm:t>
        <a:bodyPr/>
        <a:lstStyle/>
        <a:p>
          <a:endParaRPr lang="en-US"/>
        </a:p>
      </dgm:t>
    </dgm:pt>
    <dgm:pt modelId="{0759A973-EB53-47DA-8F51-C661B5389AE6}" type="pres">
      <dgm:prSet presAssocID="{4606F873-A1E9-4E9E-A1A0-3C0B8624677D}" presName="gap" presStyleCnt="0"/>
      <dgm:spPr/>
      <dgm:t>
        <a:bodyPr/>
        <a:lstStyle/>
        <a:p>
          <a:endParaRPr lang="en-US"/>
        </a:p>
      </dgm:t>
    </dgm:pt>
    <dgm:pt modelId="{50F4DDA6-CC36-4FCD-8D8E-4E5A05994936}" type="pres">
      <dgm:prSet presAssocID="{4606F873-A1E9-4E9E-A1A0-3C0B8624677D}" presName="medCircle2" presStyleLbl="vennNode1" presStyleIdx="4" presStyleCnt="5"/>
      <dgm:spPr/>
      <dgm:t>
        <a:bodyPr/>
        <a:lstStyle/>
        <a:p>
          <a:endParaRPr lang="en-US"/>
        </a:p>
      </dgm:t>
    </dgm:pt>
    <dgm:pt modelId="{3AE9A580-FD11-4C15-80EC-6D73F7B64F5B}" type="pres">
      <dgm:prSet presAssocID="{4606F873-A1E9-4E9E-A1A0-3C0B8624677D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434CA9A6-A970-4170-AD71-60E91C666DAF}" srcId="{825355BD-0335-4E1B-8B07-C468C2A7E9DA}" destId="{CC651C55-F9F4-4EB5-B186-5A69C6CD22C1}" srcOrd="1" destOrd="0" parTransId="{FC137502-440A-4169-8DEC-B1D297DD5120}" sibTransId="{ED1ED65A-DBD4-414B-89E7-F190C48199CD}"/>
    <dgm:cxn modelId="{F5FD2453-4EB3-498C-B7CD-A26734E9F390}" type="presOf" srcId="{2CA73E06-3B1C-4D37-B061-F3D644919BEE}" destId="{010FBDA1-5D08-42C2-A584-CBDC4EF985A4}" srcOrd="0" destOrd="0" presId="urn:microsoft.com/office/officeart/2008/layout/VerticalCircleList"/>
    <dgm:cxn modelId="{F639E916-D65D-4AE5-8290-203D76792CA2}" srcId="{825355BD-0335-4E1B-8B07-C468C2A7E9DA}" destId="{5FC5D427-B6C7-46CC-BFDA-087837EA16F4}" srcOrd="3" destOrd="0" parTransId="{DBEDA45B-C1C0-4E89-98D4-B1C6A8B32902}" sibTransId="{9C1CC355-A3A1-4383-9223-65F6B8914931}"/>
    <dgm:cxn modelId="{99FEBECC-6B10-4535-AE65-A0305F2864D7}" srcId="{825355BD-0335-4E1B-8B07-C468C2A7E9DA}" destId="{4606F873-A1E9-4E9E-A1A0-3C0B8624677D}" srcOrd="4" destOrd="0" parTransId="{E981A911-41CE-4702-81F6-E193EC12FC38}" sibTransId="{4AD173D5-15E9-4ABB-AC84-22162F9E40D2}"/>
    <dgm:cxn modelId="{620996A9-E84D-416B-B3D0-1E05E463F3D9}" type="presOf" srcId="{825355BD-0335-4E1B-8B07-C468C2A7E9DA}" destId="{5AFD2456-BC99-4084-B0E7-3D39DD9F4684}" srcOrd="0" destOrd="0" presId="urn:microsoft.com/office/officeart/2008/layout/VerticalCircleList"/>
    <dgm:cxn modelId="{D6BF9550-6B28-4C0E-BB1D-F9776EF18337}" srcId="{825355BD-0335-4E1B-8B07-C468C2A7E9DA}" destId="{EBD17240-C1E6-4D8E-9A46-897EA197B6AF}" srcOrd="0" destOrd="0" parTransId="{547AD6CE-C01B-466D-831E-64F486CB763A}" sibTransId="{91F0AD4C-A8F5-4452-8490-A6CA70AAABC8}"/>
    <dgm:cxn modelId="{AAC9B51B-2A50-4F66-869E-CD3A3C76A681}" type="presOf" srcId="{EBD17240-C1E6-4D8E-9A46-897EA197B6AF}" destId="{8F141296-A019-44C2-8443-5C6AB16C2254}" srcOrd="0" destOrd="0" presId="urn:microsoft.com/office/officeart/2008/layout/VerticalCircleList"/>
    <dgm:cxn modelId="{0B4B5953-091B-43DE-9F81-F7F69951FAC4}" srcId="{825355BD-0335-4E1B-8B07-C468C2A7E9DA}" destId="{2CA73E06-3B1C-4D37-B061-F3D644919BEE}" srcOrd="2" destOrd="0" parTransId="{89A7FABB-CC7E-4514-AC30-29C558F9B455}" sibTransId="{35CE5459-3662-456F-AD2F-2CFE392BE38E}"/>
    <dgm:cxn modelId="{6768EF74-CCB4-41FF-85AE-6ABCD19DF973}" type="presOf" srcId="{CC651C55-F9F4-4EB5-B186-5A69C6CD22C1}" destId="{0B814470-E736-4F62-AD34-12ABCA187FBA}" srcOrd="0" destOrd="0" presId="urn:microsoft.com/office/officeart/2008/layout/VerticalCircleList"/>
    <dgm:cxn modelId="{DD581E48-1F80-4F45-9704-2BBC62065E17}" type="presOf" srcId="{5FC5D427-B6C7-46CC-BFDA-087837EA16F4}" destId="{564725B9-9D95-46C9-99AC-38D743E57130}" srcOrd="0" destOrd="0" presId="urn:microsoft.com/office/officeart/2008/layout/VerticalCircleList"/>
    <dgm:cxn modelId="{0E90AF74-F195-49DE-90F5-1DC0BEB20075}" type="presOf" srcId="{4606F873-A1E9-4E9E-A1A0-3C0B8624677D}" destId="{3AE9A580-FD11-4C15-80EC-6D73F7B64F5B}" srcOrd="0" destOrd="0" presId="urn:microsoft.com/office/officeart/2008/layout/VerticalCircleList"/>
    <dgm:cxn modelId="{96DE8CE1-BF56-4CF8-B192-6C0C29384452}" type="presParOf" srcId="{5AFD2456-BC99-4084-B0E7-3D39DD9F4684}" destId="{1DB85063-BA82-46F1-9103-B3AEFE80BC3F}" srcOrd="0" destOrd="0" presId="urn:microsoft.com/office/officeart/2008/layout/VerticalCircleList"/>
    <dgm:cxn modelId="{DD0A093C-9F5D-4DB9-97EE-74FE1FD522BC}" type="presParOf" srcId="{1DB85063-BA82-46F1-9103-B3AEFE80BC3F}" destId="{92DDFCBB-294E-4C5D-8333-3FA3AF4B36D5}" srcOrd="0" destOrd="0" presId="urn:microsoft.com/office/officeart/2008/layout/VerticalCircleList"/>
    <dgm:cxn modelId="{4913C473-0E83-4B39-82AA-D728E92A049C}" type="presParOf" srcId="{1DB85063-BA82-46F1-9103-B3AEFE80BC3F}" destId="{051C24E7-A036-4E36-AE58-761B169787A9}" srcOrd="1" destOrd="0" presId="urn:microsoft.com/office/officeart/2008/layout/VerticalCircleList"/>
    <dgm:cxn modelId="{E3219C5B-1F3B-4A09-BA95-A17BF741B808}" type="presParOf" srcId="{1DB85063-BA82-46F1-9103-B3AEFE80BC3F}" destId="{8F141296-A019-44C2-8443-5C6AB16C2254}" srcOrd="2" destOrd="0" presId="urn:microsoft.com/office/officeart/2008/layout/VerticalCircleList"/>
    <dgm:cxn modelId="{261D353B-F598-4635-B6BE-2DBFB1D95942}" type="presParOf" srcId="{5AFD2456-BC99-4084-B0E7-3D39DD9F4684}" destId="{D4EBD131-D57F-44DB-8258-C6FEF48B9156}" srcOrd="1" destOrd="0" presId="urn:microsoft.com/office/officeart/2008/layout/VerticalCircleList"/>
    <dgm:cxn modelId="{ABC8E8CD-4008-4757-8ECF-0EC9CA988981}" type="presParOf" srcId="{D4EBD131-D57F-44DB-8258-C6FEF48B9156}" destId="{8ADD6536-4171-418A-AC0C-97DCC2F2FE7F}" srcOrd="0" destOrd="0" presId="urn:microsoft.com/office/officeart/2008/layout/VerticalCircleList"/>
    <dgm:cxn modelId="{8C5037F6-4B36-4404-A5F0-D46725680EC0}" type="presParOf" srcId="{D4EBD131-D57F-44DB-8258-C6FEF48B9156}" destId="{F6401355-28CF-4C7D-9D8E-0B9180777322}" srcOrd="1" destOrd="0" presId="urn:microsoft.com/office/officeart/2008/layout/VerticalCircleList"/>
    <dgm:cxn modelId="{B4CAE7D5-5A23-4710-91DB-A607A9DA0755}" type="presParOf" srcId="{D4EBD131-D57F-44DB-8258-C6FEF48B9156}" destId="{0B814470-E736-4F62-AD34-12ABCA187FBA}" srcOrd="2" destOrd="0" presId="urn:microsoft.com/office/officeart/2008/layout/VerticalCircleList"/>
    <dgm:cxn modelId="{B0493EAA-06F2-4A2B-B0C0-1BF1597D2A5A}" type="presParOf" srcId="{5AFD2456-BC99-4084-B0E7-3D39DD9F4684}" destId="{D4CF23D7-4409-41B5-B2B6-8C7960FB9383}" srcOrd="2" destOrd="0" presId="urn:microsoft.com/office/officeart/2008/layout/VerticalCircleList"/>
    <dgm:cxn modelId="{5872F817-6D7F-40A8-B47A-53343A732DA6}" type="presParOf" srcId="{D4CF23D7-4409-41B5-B2B6-8C7960FB9383}" destId="{BEF8FBA4-2D21-4B55-9EF4-CC0BB8905C78}" srcOrd="0" destOrd="0" presId="urn:microsoft.com/office/officeart/2008/layout/VerticalCircleList"/>
    <dgm:cxn modelId="{EB77B94A-2C65-493A-8D9F-71E56C3E9939}" type="presParOf" srcId="{D4CF23D7-4409-41B5-B2B6-8C7960FB9383}" destId="{3C045A59-6490-4E5C-8DC1-0F8A0E487AD9}" srcOrd="1" destOrd="0" presId="urn:microsoft.com/office/officeart/2008/layout/VerticalCircleList"/>
    <dgm:cxn modelId="{5E0161E4-9088-4A4F-BBA1-A68029B9998E}" type="presParOf" srcId="{D4CF23D7-4409-41B5-B2B6-8C7960FB9383}" destId="{010FBDA1-5D08-42C2-A584-CBDC4EF985A4}" srcOrd="2" destOrd="0" presId="urn:microsoft.com/office/officeart/2008/layout/VerticalCircleList"/>
    <dgm:cxn modelId="{13878095-07FC-442F-B017-C6F2393F92FE}" type="presParOf" srcId="{5AFD2456-BC99-4084-B0E7-3D39DD9F4684}" destId="{2C0433B5-36F1-4D3F-8887-D7E2DAD41D77}" srcOrd="3" destOrd="0" presId="urn:microsoft.com/office/officeart/2008/layout/VerticalCircleList"/>
    <dgm:cxn modelId="{18840F88-797B-41EC-88E9-36169C773C77}" type="presParOf" srcId="{2C0433B5-36F1-4D3F-8887-D7E2DAD41D77}" destId="{2A097E31-44D0-4D06-8F75-6884B72DD713}" srcOrd="0" destOrd="0" presId="urn:microsoft.com/office/officeart/2008/layout/VerticalCircleList"/>
    <dgm:cxn modelId="{7CABF875-23BD-4719-96DF-7F02AF06AC88}" type="presParOf" srcId="{2C0433B5-36F1-4D3F-8887-D7E2DAD41D77}" destId="{3071D751-BB22-41EC-B433-A9D56CE708F8}" srcOrd="1" destOrd="0" presId="urn:microsoft.com/office/officeart/2008/layout/VerticalCircleList"/>
    <dgm:cxn modelId="{C094752B-2217-41AF-BFA8-851B9E124477}" type="presParOf" srcId="{2C0433B5-36F1-4D3F-8887-D7E2DAD41D77}" destId="{564725B9-9D95-46C9-99AC-38D743E57130}" srcOrd="2" destOrd="0" presId="urn:microsoft.com/office/officeart/2008/layout/VerticalCircleList"/>
    <dgm:cxn modelId="{61641965-AAE7-46FC-A190-2B408554CA99}" type="presParOf" srcId="{5AFD2456-BC99-4084-B0E7-3D39DD9F4684}" destId="{A2961C1B-5AA4-414B-B885-68C40B8BBDE1}" srcOrd="4" destOrd="0" presId="urn:microsoft.com/office/officeart/2008/layout/VerticalCircleList"/>
    <dgm:cxn modelId="{B4039739-98D1-458B-9E96-6FC838523805}" type="presParOf" srcId="{A2961C1B-5AA4-414B-B885-68C40B8BBDE1}" destId="{0759A973-EB53-47DA-8F51-C661B5389AE6}" srcOrd="0" destOrd="0" presId="urn:microsoft.com/office/officeart/2008/layout/VerticalCircleList"/>
    <dgm:cxn modelId="{9BD2D6DA-0E40-4484-B12C-0A78E3A54BCC}" type="presParOf" srcId="{A2961C1B-5AA4-414B-B885-68C40B8BBDE1}" destId="{50F4DDA6-CC36-4FCD-8D8E-4E5A05994936}" srcOrd="1" destOrd="0" presId="urn:microsoft.com/office/officeart/2008/layout/VerticalCircleList"/>
    <dgm:cxn modelId="{CF2FE7E9-7F6E-42A7-BBE7-B42C91A968E6}" type="presParOf" srcId="{A2961C1B-5AA4-414B-B885-68C40B8BBDE1}" destId="{3AE9A580-FD11-4C15-80EC-6D73F7B64F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CCCD5-D643-4C10-B55D-8DFFF672DE88}">
      <dsp:nvSpPr>
        <dsp:cNvPr id="0" name=""/>
        <dsp:cNvSpPr/>
      </dsp:nvSpPr>
      <dsp:spPr>
        <a:xfrm>
          <a:off x="0" y="479719"/>
          <a:ext cx="6752492" cy="105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900" kern="1200" dirty="0" smtClean="0"/>
            <a:t>ერთგვაროვანი ობიექტების შესყიდვა</a:t>
          </a:r>
          <a:endParaRPr lang="en-US" sz="2900" kern="1200" dirty="0" smtClean="0"/>
        </a:p>
      </dsp:txBody>
      <dsp:txXfrm>
        <a:off x="51397" y="531116"/>
        <a:ext cx="6649698" cy="950087"/>
      </dsp:txXfrm>
    </dsp:sp>
    <dsp:sp modelId="{85D2869F-32C2-4C36-B9B2-CD6DC952D80F}">
      <dsp:nvSpPr>
        <dsp:cNvPr id="0" name=""/>
        <dsp:cNvSpPr/>
      </dsp:nvSpPr>
      <dsp:spPr>
        <a:xfrm>
          <a:off x="0" y="1610787"/>
          <a:ext cx="6752492" cy="195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900" kern="1200" dirty="0" smtClean="0"/>
            <a:t>იმ შესყიდვის განხორციელება, რომლის ღირებულება შეადგენს ან აღემატება 500 000 ლარს</a:t>
          </a:r>
          <a:endParaRPr lang="en-US" sz="2900" kern="1200" dirty="0"/>
        </a:p>
      </dsp:txBody>
      <dsp:txXfrm>
        <a:off x="95417" y="1706204"/>
        <a:ext cx="6561658" cy="1763797"/>
      </dsp:txXfrm>
    </dsp:sp>
    <dsp:sp modelId="{16DF7B79-7C05-4B24-9C49-0D1241225B31}">
      <dsp:nvSpPr>
        <dsp:cNvPr id="0" name=""/>
        <dsp:cNvSpPr/>
      </dsp:nvSpPr>
      <dsp:spPr>
        <a:xfrm>
          <a:off x="0" y="3582272"/>
          <a:ext cx="6752492" cy="5464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9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3582272"/>
        <a:ext cx="6752492" cy="5464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E0404-1D97-419D-859A-37DBE308CD87}">
      <dsp:nvSpPr>
        <dsp:cNvPr id="0" name=""/>
        <dsp:cNvSpPr/>
      </dsp:nvSpPr>
      <dsp:spPr>
        <a:xfrm>
          <a:off x="2697353" y="2182524"/>
          <a:ext cx="1798233" cy="973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გამარჯვებული</a:t>
          </a:r>
          <a:endParaRPr lang="en-US" sz="1800" kern="1200" dirty="0"/>
        </a:p>
      </dsp:txBody>
      <dsp:txXfrm>
        <a:off x="2744896" y="2230067"/>
        <a:ext cx="1703147" cy="878829"/>
      </dsp:txXfrm>
    </dsp:sp>
    <dsp:sp modelId="{37B577F7-8995-449D-9ACE-5B8405328443}">
      <dsp:nvSpPr>
        <dsp:cNvPr id="0" name=""/>
        <dsp:cNvSpPr/>
      </dsp:nvSpPr>
      <dsp:spPr>
        <a:xfrm rot="16200000">
          <a:off x="3050565" y="1636619"/>
          <a:ext cx="1091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1E171-8977-4403-8A20-C059C8AFBB2C}">
      <dsp:nvSpPr>
        <dsp:cNvPr id="0" name=""/>
        <dsp:cNvSpPr/>
      </dsp:nvSpPr>
      <dsp:spPr>
        <a:xfrm>
          <a:off x="2698329" y="97255"/>
          <a:ext cx="1796282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</a:p>
      </dsp:txBody>
      <dsp:txXfrm>
        <a:off x="2746826" y="145752"/>
        <a:ext cx="1699288" cy="896464"/>
      </dsp:txXfrm>
    </dsp:sp>
    <dsp:sp modelId="{BA606504-DD8B-430D-9559-E01B88C9F114}">
      <dsp:nvSpPr>
        <dsp:cNvPr id="0" name=""/>
        <dsp:cNvSpPr/>
      </dsp:nvSpPr>
      <dsp:spPr>
        <a:xfrm rot="20520000">
          <a:off x="4490294" y="2343922"/>
          <a:ext cx="2162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2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E644-46B9-44F3-9BF4-BEDE82DC2814}">
      <dsp:nvSpPr>
        <dsp:cNvPr id="0" name=""/>
        <dsp:cNvSpPr/>
      </dsp:nvSpPr>
      <dsp:spPr>
        <a:xfrm>
          <a:off x="4701288" y="1531388"/>
          <a:ext cx="1738194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4749785" y="1579885"/>
        <a:ext cx="1641200" cy="896464"/>
      </dsp:txXfrm>
    </dsp:sp>
    <dsp:sp modelId="{BE9C39F8-6E1F-478B-A751-160E1F23D15C}">
      <dsp:nvSpPr>
        <dsp:cNvPr id="0" name=""/>
        <dsp:cNvSpPr/>
      </dsp:nvSpPr>
      <dsp:spPr>
        <a:xfrm rot="3240000">
          <a:off x="3773097" y="3504152"/>
          <a:ext cx="859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90DF1-1328-4D20-ABF3-4B3C8271AA4F}">
      <dsp:nvSpPr>
        <dsp:cNvPr id="0" name=""/>
        <dsp:cNvSpPr/>
      </dsp:nvSpPr>
      <dsp:spPr>
        <a:xfrm>
          <a:off x="3961794" y="3851865"/>
          <a:ext cx="1709245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4010291" y="3900362"/>
        <a:ext cx="1612251" cy="896464"/>
      </dsp:txXfrm>
    </dsp:sp>
    <dsp:sp modelId="{369AC738-31EA-4776-996D-614A6BC4CEEB}">
      <dsp:nvSpPr>
        <dsp:cNvPr id="0" name=""/>
        <dsp:cNvSpPr/>
      </dsp:nvSpPr>
      <dsp:spPr>
        <a:xfrm rot="7560000">
          <a:off x="2560250" y="3504152"/>
          <a:ext cx="859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2A490-DB6A-4A5D-BB5B-B02FD0F97439}">
      <dsp:nvSpPr>
        <dsp:cNvPr id="0" name=""/>
        <dsp:cNvSpPr/>
      </dsp:nvSpPr>
      <dsp:spPr>
        <a:xfrm>
          <a:off x="1508683" y="3851865"/>
          <a:ext cx="1735681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1557180" y="3900362"/>
        <a:ext cx="1638687" cy="896464"/>
      </dsp:txXfrm>
    </dsp:sp>
    <dsp:sp modelId="{43C9C751-654B-4F43-A6A8-BDA9F504889F}">
      <dsp:nvSpPr>
        <dsp:cNvPr id="0" name=""/>
        <dsp:cNvSpPr/>
      </dsp:nvSpPr>
      <dsp:spPr>
        <a:xfrm rot="11880000">
          <a:off x="2496234" y="2345486"/>
          <a:ext cx="206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1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B7AE0-1F44-41FD-A0CC-3BC038FAD90A}">
      <dsp:nvSpPr>
        <dsp:cNvPr id="0" name=""/>
        <dsp:cNvSpPr/>
      </dsp:nvSpPr>
      <dsp:spPr>
        <a:xfrm>
          <a:off x="743831" y="1531388"/>
          <a:ext cx="1757447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792328" y="1579885"/>
        <a:ext cx="1660453" cy="896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460A-E197-4D0F-B4FC-84627EA4B6D2}">
      <dsp:nvSpPr>
        <dsp:cNvPr id="0" name=""/>
        <dsp:cNvSpPr/>
      </dsp:nvSpPr>
      <dsp:spPr>
        <a:xfrm>
          <a:off x="329710" y="922067"/>
          <a:ext cx="399170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8B3F8-05DD-4584-A1EE-E1C7CDC96060}">
      <dsp:nvSpPr>
        <dsp:cNvPr id="0" name=""/>
        <dsp:cNvSpPr/>
      </dsp:nvSpPr>
      <dsp:spPr>
        <a:xfrm>
          <a:off x="1367554" y="461405"/>
          <a:ext cx="2953863" cy="46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D4CC5-9682-4AAD-8C83-7174F284D457}">
      <dsp:nvSpPr>
        <dsp:cNvPr id="0" name=""/>
        <dsp:cNvSpPr/>
      </dsp:nvSpPr>
      <dsp:spPr>
        <a:xfrm>
          <a:off x="-329710" y="203223"/>
          <a:ext cx="2356684" cy="97702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ჩარჩო-ხელშეკრულება</a:t>
          </a:r>
          <a:endParaRPr lang="en-US" sz="2200" kern="1200" dirty="0"/>
        </a:p>
      </dsp:txBody>
      <dsp:txXfrm>
        <a:off x="-282007" y="250926"/>
        <a:ext cx="2261278" cy="9293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94555-2417-420F-84A6-6689E22FC3CF}">
      <dsp:nvSpPr>
        <dsp:cNvPr id="0" name=""/>
        <dsp:cNvSpPr/>
      </dsp:nvSpPr>
      <dsp:spPr>
        <a:xfrm>
          <a:off x="1259760" y="0"/>
          <a:ext cx="4531907" cy="4251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ED724-B00A-43C8-98D0-6DF83600FF58}">
      <dsp:nvSpPr>
        <dsp:cNvPr id="0" name=""/>
        <dsp:cNvSpPr/>
      </dsp:nvSpPr>
      <dsp:spPr>
        <a:xfrm>
          <a:off x="4692" y="1275434"/>
          <a:ext cx="2506989" cy="170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მიმწოდებლის თანხმობით</a:t>
          </a:r>
          <a:endParaRPr lang="en-US" sz="2200" kern="1200" dirty="0"/>
        </a:p>
      </dsp:txBody>
      <dsp:txXfrm>
        <a:off x="87707" y="1358449"/>
        <a:ext cx="2340959" cy="1534549"/>
      </dsp:txXfrm>
    </dsp:sp>
    <dsp:sp modelId="{D19C58B4-19FC-4C07-B76E-8346D6768FA0}">
      <dsp:nvSpPr>
        <dsp:cNvPr id="0" name=""/>
        <dsp:cNvSpPr/>
      </dsp:nvSpPr>
      <dsp:spPr>
        <a:xfrm>
          <a:off x="2603956" y="1275434"/>
          <a:ext cx="1845491" cy="17005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686971" y="1358449"/>
        <a:ext cx="1679461" cy="1534549"/>
      </dsp:txXfrm>
    </dsp:sp>
    <dsp:sp modelId="{BFB242C5-F0A0-4912-9D97-47E8E506E906}">
      <dsp:nvSpPr>
        <dsp:cNvPr id="0" name=""/>
        <dsp:cNvSpPr/>
      </dsp:nvSpPr>
      <dsp:spPr>
        <a:xfrm>
          <a:off x="4541721" y="1275434"/>
          <a:ext cx="2505014" cy="170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კომისიის თანხმობით - საჭიროების შემთხვევაში</a:t>
          </a:r>
          <a:endParaRPr lang="en-US" sz="2200" kern="1200" dirty="0"/>
        </a:p>
      </dsp:txBody>
      <dsp:txXfrm>
        <a:off x="4624736" y="1358449"/>
        <a:ext cx="2338984" cy="15345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4E225-35B2-4AEC-97D7-06B5852625AD}">
      <dsp:nvSpPr>
        <dsp:cNvPr id="0" name=""/>
        <dsp:cNvSpPr/>
      </dsp:nvSpPr>
      <dsp:spPr>
        <a:xfrm>
          <a:off x="307740" y="493679"/>
          <a:ext cx="3666373" cy="3225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kern="1200" dirty="0" smtClean="0"/>
            <a:t>დოკუმენტაციით  განსაზღვრულ ვადაში</a:t>
          </a:r>
          <a:endParaRPr lang="en-US" sz="2500" kern="1200" dirty="0"/>
        </a:p>
      </dsp:txBody>
      <dsp:txXfrm>
        <a:off x="844668" y="966037"/>
        <a:ext cx="2592517" cy="22807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593D6-2307-4174-BBB6-09B1C0C0422A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AC6F6-CB43-42E7-8761-EFA163839BB8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ვინ არის ბენეფიციარი</a:t>
          </a:r>
          <a:endParaRPr lang="en-US" sz="2400" kern="1200" dirty="0"/>
        </a:p>
      </dsp:txBody>
      <dsp:txXfrm>
        <a:off x="560365" y="97774"/>
        <a:ext cx="7291750" cy="639310"/>
      </dsp:txXfrm>
    </dsp:sp>
    <dsp:sp modelId="{A6DC38BB-9A2A-444F-8548-89F6783EB02B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B939B-861A-4A95-B632-24F8F5587325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ხელშეკრულების ღირებულება</a:t>
          </a:r>
          <a:endParaRPr lang="en-US" sz="2400" kern="1200" dirty="0"/>
        </a:p>
      </dsp:txBody>
      <dsp:txXfrm>
        <a:off x="560365" y="1186414"/>
        <a:ext cx="7291750" cy="639310"/>
      </dsp:txXfrm>
    </dsp:sp>
    <dsp:sp modelId="{B32F5FC9-DEBF-41DF-A8B1-09D854D7F034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B080A-E3C9-4E7B-AE9A-7060F267A3F0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გარანტიის ოდენობა</a:t>
          </a:r>
          <a:endParaRPr lang="en-US" sz="2400" kern="1200" dirty="0"/>
        </a:p>
      </dsp:txBody>
      <dsp:txXfrm>
        <a:off x="560365" y="2275054"/>
        <a:ext cx="7291750" cy="639310"/>
      </dsp:txXfrm>
    </dsp:sp>
    <dsp:sp modelId="{7133AAE2-BE64-4FAA-8765-6C7A832D9202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3859A-8ED3-41F7-81B0-D5410E29E3D4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გარანტიის პირობები</a:t>
          </a:r>
          <a:endParaRPr lang="en-US" sz="2400" kern="1200" dirty="0"/>
        </a:p>
      </dsp:txBody>
      <dsp:txXfrm>
        <a:off x="560365" y="3363694"/>
        <a:ext cx="7291750" cy="6393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27E21-D2B6-41CD-9C4B-C8B0A79C5E3D}">
      <dsp:nvSpPr>
        <dsp:cNvPr id="0" name=""/>
        <dsp:cNvSpPr/>
      </dsp:nvSpPr>
      <dsp:spPr>
        <a:xfrm>
          <a:off x="-359384" y="0"/>
          <a:ext cx="4791805" cy="133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ინდივიდუალური ხელშეკრულებების გაფორმება</a:t>
          </a:r>
          <a:endParaRPr lang="en-US" sz="1700" kern="1200" dirty="0"/>
        </a:p>
      </dsp:txBody>
      <dsp:txXfrm>
        <a:off x="-320359" y="39025"/>
        <a:ext cx="3114062" cy="1254375"/>
      </dsp:txXfrm>
    </dsp:sp>
    <dsp:sp modelId="{D97C61BA-010B-4619-8BC0-AE38F393C3D5}">
      <dsp:nvSpPr>
        <dsp:cNvPr id="0" name=""/>
        <dsp:cNvSpPr/>
      </dsp:nvSpPr>
      <dsp:spPr>
        <a:xfrm>
          <a:off x="0" y="1547287"/>
          <a:ext cx="4791805" cy="133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ხელშეკრულების კონტროლის განხორციელება </a:t>
          </a:r>
          <a:r>
            <a:rPr lang="ka-GE" sz="1800" kern="1200" dirty="0" err="1" smtClean="0"/>
            <a:t>შემსყიდველის</a:t>
          </a:r>
          <a:r>
            <a:rPr lang="ka-GE" sz="1800" kern="1200" dirty="0" smtClean="0"/>
            <a:t> მიერ</a:t>
          </a:r>
          <a:endParaRPr lang="en-US" sz="1800" kern="1200" dirty="0"/>
        </a:p>
      </dsp:txBody>
      <dsp:txXfrm>
        <a:off x="39025" y="1586312"/>
        <a:ext cx="3272036" cy="1254375"/>
      </dsp:txXfrm>
    </dsp:sp>
    <dsp:sp modelId="{06E89DA5-3B09-4D72-AD05-F65D331761D3}">
      <dsp:nvSpPr>
        <dsp:cNvPr id="0" name=""/>
        <dsp:cNvSpPr/>
      </dsp:nvSpPr>
      <dsp:spPr>
        <a:xfrm>
          <a:off x="359386" y="3045169"/>
          <a:ext cx="4791805" cy="133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ვალდებულების შეუსრულებლობის შემთხვევაში </a:t>
          </a:r>
          <a:r>
            <a:rPr lang="ka-GE" sz="1800" kern="1200" dirty="0" err="1" smtClean="0"/>
            <a:t>სატენდერო</a:t>
          </a:r>
          <a:r>
            <a:rPr lang="ka-GE" sz="1800" kern="1200" dirty="0" smtClean="0"/>
            <a:t> კომისიის ფუნქცია</a:t>
          </a:r>
          <a:endParaRPr lang="en-US" sz="1800" kern="1200" dirty="0"/>
        </a:p>
      </dsp:txBody>
      <dsp:txXfrm>
        <a:off x="398411" y="3084194"/>
        <a:ext cx="3272036" cy="1254375"/>
      </dsp:txXfrm>
    </dsp:sp>
    <dsp:sp modelId="{892A5AE0-13CB-47C2-A5B4-B97A531D4290}">
      <dsp:nvSpPr>
        <dsp:cNvPr id="0" name=""/>
        <dsp:cNvSpPr/>
      </dsp:nvSpPr>
      <dsp:spPr>
        <a:xfrm>
          <a:off x="3206960" y="1010422"/>
          <a:ext cx="866076" cy="8660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401827" y="1010422"/>
        <a:ext cx="476342" cy="651722"/>
      </dsp:txXfrm>
    </dsp:sp>
    <dsp:sp modelId="{9EE72377-0747-439E-9C33-6A6F405551B6}">
      <dsp:nvSpPr>
        <dsp:cNvPr id="0" name=""/>
        <dsp:cNvSpPr/>
      </dsp:nvSpPr>
      <dsp:spPr>
        <a:xfrm>
          <a:off x="3566345" y="2556036"/>
          <a:ext cx="866076" cy="8660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61212" y="2556036"/>
        <a:ext cx="476342" cy="6517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4F5A-F2FD-41D0-9D47-5CC6C268B749}">
      <dsp:nvSpPr>
        <dsp:cNvPr id="0" name=""/>
        <dsp:cNvSpPr/>
      </dsp:nvSpPr>
      <dsp:spPr>
        <a:xfrm>
          <a:off x="3633321" y="341"/>
          <a:ext cx="5449982" cy="1333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რაოდენობა</a:t>
          </a:r>
          <a:r>
            <a:rPr lang="en-US" sz="2200" kern="1200" dirty="0"/>
            <a:t>- 720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ღირებულება </a:t>
          </a:r>
          <a:r>
            <a:rPr lang="en-US" sz="2200" kern="1200" dirty="0"/>
            <a:t> – 140,998,081</a:t>
          </a:r>
          <a:r>
            <a:rPr lang="ka-GE" sz="2200" kern="1200" dirty="0"/>
            <a:t>.00 ლარი</a:t>
          </a:r>
          <a:endParaRPr lang="en-US" sz="2200" kern="1200" dirty="0"/>
        </a:p>
      </dsp:txBody>
      <dsp:txXfrm>
        <a:off x="3633321" y="167048"/>
        <a:ext cx="4949860" cy="1000244"/>
      </dsp:txXfrm>
    </dsp:sp>
    <dsp:sp modelId="{80B9345F-938E-43D6-87B9-6FC2A98E0766}">
      <dsp:nvSpPr>
        <dsp:cNvPr id="0" name=""/>
        <dsp:cNvSpPr/>
      </dsp:nvSpPr>
      <dsp:spPr>
        <a:xfrm>
          <a:off x="0" y="341"/>
          <a:ext cx="3633321" cy="1333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/>
            <a:t>სტატუსი „ხელშეკრულება დადებულია“ </a:t>
          </a:r>
          <a:endParaRPr lang="en-US" sz="2400" kern="1200" dirty="0"/>
        </a:p>
      </dsp:txBody>
      <dsp:txXfrm>
        <a:off x="65104" y="65445"/>
        <a:ext cx="3503113" cy="1203450"/>
      </dsp:txXfrm>
    </dsp:sp>
    <dsp:sp modelId="{1675693E-6EE9-42FF-90CC-1032BC09FA3B}">
      <dsp:nvSpPr>
        <dsp:cNvPr id="0" name=""/>
        <dsp:cNvSpPr/>
      </dsp:nvSpPr>
      <dsp:spPr>
        <a:xfrm>
          <a:off x="3633321" y="1467366"/>
          <a:ext cx="5449982" cy="1333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რაოდენობა</a:t>
          </a:r>
          <a:r>
            <a:rPr lang="en-US" sz="2200" kern="1200" dirty="0"/>
            <a:t> - 2489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ღირებულება – </a:t>
          </a:r>
          <a:r>
            <a:rPr lang="en-US" sz="2200" kern="1200" dirty="0"/>
            <a:t>362,090,478</a:t>
          </a:r>
          <a:r>
            <a:rPr lang="ka-GE" sz="2200" kern="1200" dirty="0"/>
            <a:t>.00 ლარი</a:t>
          </a:r>
          <a:endParaRPr lang="en-US" sz="2200" kern="1200" dirty="0"/>
        </a:p>
      </dsp:txBody>
      <dsp:txXfrm>
        <a:off x="3633321" y="1634073"/>
        <a:ext cx="4949860" cy="1000244"/>
      </dsp:txXfrm>
    </dsp:sp>
    <dsp:sp modelId="{F201C3DB-7B54-4475-A3A2-9821339288D7}">
      <dsp:nvSpPr>
        <dsp:cNvPr id="0" name=""/>
        <dsp:cNvSpPr/>
      </dsp:nvSpPr>
      <dsp:spPr>
        <a:xfrm>
          <a:off x="0" y="1467366"/>
          <a:ext cx="3633321" cy="1333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/>
            <a:t>სტატუსი „ არ შემდგარი“ ტენდერი</a:t>
          </a:r>
          <a:endParaRPr lang="en-US" sz="2400" kern="1200" dirty="0"/>
        </a:p>
      </dsp:txBody>
      <dsp:txXfrm>
        <a:off x="65104" y="1532470"/>
        <a:ext cx="3503113" cy="12034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1C148-7829-44AB-B18D-4F2973513BEA}">
      <dsp:nvSpPr>
        <dsp:cNvPr id="0" name=""/>
        <dsp:cNvSpPr/>
      </dsp:nvSpPr>
      <dsp:spPr>
        <a:xfrm>
          <a:off x="3560690" y="51"/>
          <a:ext cx="2391324" cy="1595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/>
            <a:t>თუ წლის განმავლობაში შესასყიდი საბეჭდი ქაღალდის რაოდენობა არ აღემატება 25 შეკვრას</a:t>
          </a:r>
        </a:p>
      </dsp:txBody>
      <dsp:txXfrm>
        <a:off x="3910891" y="233735"/>
        <a:ext cx="1690922" cy="1128326"/>
      </dsp:txXfrm>
    </dsp:sp>
    <dsp:sp modelId="{60309C6F-A126-4A36-A146-B0AC4255FE47}">
      <dsp:nvSpPr>
        <dsp:cNvPr id="0" name=""/>
        <dsp:cNvSpPr/>
      </dsp:nvSpPr>
      <dsp:spPr>
        <a:xfrm>
          <a:off x="4293601" y="1725316"/>
          <a:ext cx="925503" cy="925503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/>
        </a:p>
      </dsp:txBody>
      <dsp:txXfrm>
        <a:off x="4416276" y="2079228"/>
        <a:ext cx="680153" cy="217679"/>
      </dsp:txXfrm>
    </dsp:sp>
    <dsp:sp modelId="{308872D8-6DEE-4C7B-A808-2B9324C096E1}">
      <dsp:nvSpPr>
        <dsp:cNvPr id="0" name=""/>
        <dsp:cNvSpPr/>
      </dsp:nvSpPr>
      <dsp:spPr>
        <a:xfrm>
          <a:off x="3494980" y="2780390"/>
          <a:ext cx="2522745" cy="1595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/>
            <a:t>თუ ორგანიზაციის ფაქტობრივი მისამართი არ არის ქ. თბილისში ან ქ. ქუთაისში</a:t>
          </a:r>
        </a:p>
      </dsp:txBody>
      <dsp:txXfrm>
        <a:off x="3864427" y="3014074"/>
        <a:ext cx="1783851" cy="1128326"/>
      </dsp:txXfrm>
    </dsp:sp>
    <dsp:sp modelId="{3ECA5DA0-9D95-4B71-9616-01456E4FCB34}">
      <dsp:nvSpPr>
        <dsp:cNvPr id="0" name=""/>
        <dsp:cNvSpPr/>
      </dsp:nvSpPr>
      <dsp:spPr>
        <a:xfrm>
          <a:off x="6257080" y="1891269"/>
          <a:ext cx="507430" cy="5935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2300" kern="1200"/>
        </a:p>
      </dsp:txBody>
      <dsp:txXfrm>
        <a:off x="6257080" y="2009989"/>
        <a:ext cx="355201" cy="356158"/>
      </dsp:txXfrm>
    </dsp:sp>
    <dsp:sp modelId="{E0FD8D9E-B2BA-4724-8FD4-5A06E3DCF417}">
      <dsp:nvSpPr>
        <dsp:cNvPr id="0" name=""/>
        <dsp:cNvSpPr/>
      </dsp:nvSpPr>
      <dsp:spPr>
        <a:xfrm>
          <a:off x="6975143" y="847780"/>
          <a:ext cx="2446806" cy="2680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/>
            <a:t>უფლებამოსილია საბეჭდი ქაღალდი შეისყიდოს რომელიმე სხვა მიმწოდებლისაგან, სატენდერო კომისიის წინასწარი თანხმობის საფუძველზე</a:t>
          </a:r>
          <a:endParaRPr lang="en-US" sz="1300" kern="1200" dirty="0"/>
        </a:p>
      </dsp:txBody>
      <dsp:txXfrm>
        <a:off x="7333469" y="1240341"/>
        <a:ext cx="1730154" cy="18954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ABEB7-2BDF-480F-A9D0-4B3AC997D06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068AC-F150-4249-A597-6F28C8221965}">
      <dsp:nvSpPr>
        <dsp:cNvPr id="0" name=""/>
        <dsp:cNvSpPr/>
      </dsp:nvSpPr>
      <dsp:spPr>
        <a:xfrm>
          <a:off x="509717" y="338558"/>
          <a:ext cx="5876046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ხარისხისა და ფასის საუკეთესო თანაფარდობა</a:t>
          </a:r>
          <a:endParaRPr lang="en-US" sz="1900" kern="1200" dirty="0"/>
        </a:p>
      </dsp:txBody>
      <dsp:txXfrm>
        <a:off x="509717" y="338558"/>
        <a:ext cx="5876046" cy="677550"/>
      </dsp:txXfrm>
    </dsp:sp>
    <dsp:sp modelId="{48F8F1B3-B2AC-477F-9C4D-C4B43739595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BD607-B7DC-46B3-8886-5181F4C527C2}">
      <dsp:nvSpPr>
        <dsp:cNvPr id="0" name=""/>
        <dsp:cNvSpPr/>
      </dsp:nvSpPr>
      <dsp:spPr>
        <a:xfrm>
          <a:off x="995230" y="1354558"/>
          <a:ext cx="5390533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სტანდარტიზაცია</a:t>
          </a:r>
          <a:endParaRPr lang="en-US" sz="1900" kern="1200" dirty="0"/>
        </a:p>
      </dsp:txBody>
      <dsp:txXfrm>
        <a:off x="995230" y="1354558"/>
        <a:ext cx="5390533" cy="677550"/>
      </dsp:txXfrm>
    </dsp:sp>
    <dsp:sp modelId="{43E32594-2208-4AF4-AECB-32254B5A89A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FC664F-8EFA-4CB2-8AB4-EE5C704AEBFC}">
      <dsp:nvSpPr>
        <dsp:cNvPr id="0" name=""/>
        <dsp:cNvSpPr/>
      </dsp:nvSpPr>
      <dsp:spPr>
        <a:xfrm>
          <a:off x="1144243" y="2370558"/>
          <a:ext cx="5241520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smtClean="0"/>
            <a:t>წინასწარ გაცხადებული პირობები</a:t>
          </a:r>
          <a:endParaRPr lang="en-US" sz="1900" kern="1200" dirty="0"/>
        </a:p>
      </dsp:txBody>
      <dsp:txXfrm>
        <a:off x="1144243" y="2370558"/>
        <a:ext cx="5241520" cy="677550"/>
      </dsp:txXfrm>
    </dsp:sp>
    <dsp:sp modelId="{4A13B38E-C3FF-4164-AD9A-6462EE2C9CB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14AE6E-970E-4102-A00D-360178168920}">
      <dsp:nvSpPr>
        <dsp:cNvPr id="0" name=""/>
        <dsp:cNvSpPr/>
      </dsp:nvSpPr>
      <dsp:spPr>
        <a:xfrm>
          <a:off x="995230" y="3386558"/>
          <a:ext cx="5390533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სამართლიანი ხელშეკრულების პირობები</a:t>
          </a:r>
        </a:p>
      </dsp:txBody>
      <dsp:txXfrm>
        <a:off x="995230" y="3386558"/>
        <a:ext cx="5390533" cy="677550"/>
      </dsp:txXfrm>
    </dsp:sp>
    <dsp:sp modelId="{C803C5DE-37FF-47E5-B779-681F4BB66DD3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B6732-5BDF-48BC-BB7A-6077D6FDE182}">
      <dsp:nvSpPr>
        <dsp:cNvPr id="0" name=""/>
        <dsp:cNvSpPr/>
      </dsp:nvSpPr>
      <dsp:spPr>
        <a:xfrm>
          <a:off x="509717" y="4402558"/>
          <a:ext cx="5876046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ხელშეკრულების შეწყვეტისას პასუხისმგებლობის გაზიარება</a:t>
          </a:r>
          <a:endParaRPr lang="en-US" sz="1900" kern="1200" dirty="0"/>
        </a:p>
      </dsp:txBody>
      <dsp:txXfrm>
        <a:off x="509717" y="4402558"/>
        <a:ext cx="5876046" cy="677550"/>
      </dsp:txXfrm>
    </dsp:sp>
    <dsp:sp modelId="{E11D645E-CD65-4DB5-A0DE-015AD8756DC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2FEAC-90FF-4073-AF69-5AE0C471254B}">
      <dsp:nvSpPr>
        <dsp:cNvPr id="0" name=""/>
        <dsp:cNvSpPr/>
      </dsp:nvSpPr>
      <dsp:spPr>
        <a:xfrm>
          <a:off x="1802991" y="-110896"/>
          <a:ext cx="4522017" cy="12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300" kern="1200" dirty="0" smtClean="0"/>
            <a:t>წინაპირობები</a:t>
          </a:r>
          <a:endParaRPr lang="en-US" sz="3300" kern="1200" dirty="0"/>
        </a:p>
      </dsp:txBody>
      <dsp:txXfrm>
        <a:off x="1839656" y="-74231"/>
        <a:ext cx="4448687" cy="1178507"/>
      </dsp:txXfrm>
    </dsp:sp>
    <dsp:sp modelId="{408CD185-C441-4C84-BF8C-0573EED4A142}">
      <dsp:nvSpPr>
        <dsp:cNvPr id="0" name=""/>
        <dsp:cNvSpPr/>
      </dsp:nvSpPr>
      <dsp:spPr>
        <a:xfrm rot="5400000">
          <a:off x="3611810" y="1524905"/>
          <a:ext cx="904378" cy="3625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20574" y="1597415"/>
        <a:ext cx="686851" cy="217527"/>
      </dsp:txXfrm>
    </dsp:sp>
    <dsp:sp modelId="{B4100C37-F9F5-4901-8048-0C1DB4B24C37}">
      <dsp:nvSpPr>
        <dsp:cNvPr id="0" name=""/>
        <dsp:cNvSpPr/>
      </dsp:nvSpPr>
      <dsp:spPr>
        <a:xfrm>
          <a:off x="1445863" y="2271415"/>
          <a:ext cx="5236273" cy="1264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300" kern="1200" dirty="0" smtClean="0"/>
            <a:t>კონსოლიდაციის ეფექტი</a:t>
          </a:r>
          <a:endParaRPr lang="en-US" sz="3300" kern="1200" dirty="0"/>
        </a:p>
      </dsp:txBody>
      <dsp:txXfrm>
        <a:off x="1482899" y="2308451"/>
        <a:ext cx="5162201" cy="1190413"/>
      </dsp:txXfrm>
    </dsp:sp>
    <dsp:sp modelId="{346C07B4-A8C0-45B5-9C90-E34A621E542E}">
      <dsp:nvSpPr>
        <dsp:cNvPr id="0" name=""/>
        <dsp:cNvSpPr/>
      </dsp:nvSpPr>
      <dsp:spPr>
        <a:xfrm rot="16200000">
          <a:off x="3611810" y="1524905"/>
          <a:ext cx="904378" cy="3625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20574" y="1597414"/>
        <a:ext cx="686851" cy="217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6B436-59D5-49C1-9CD7-89C13AB63FDA}">
      <dsp:nvSpPr>
        <dsp:cNvPr id="0" name=""/>
        <dsp:cNvSpPr/>
      </dsp:nvSpPr>
      <dsp:spPr>
        <a:xfrm>
          <a:off x="0" y="6582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29A93-CADE-4F47-9C90-5FC0D494E942}">
      <dsp:nvSpPr>
        <dsp:cNvPr id="0" name=""/>
        <dsp:cNvSpPr/>
      </dsp:nvSpPr>
      <dsp:spPr>
        <a:xfrm>
          <a:off x="500620" y="215468"/>
          <a:ext cx="1001240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000" kern="1200" dirty="0" smtClean="0"/>
            <a:t>ყველა შემსყიდველი ორგანიზაცია</a:t>
          </a:r>
          <a:endParaRPr lang="en-US" sz="3000" kern="1200" dirty="0"/>
        </a:p>
      </dsp:txBody>
      <dsp:txXfrm>
        <a:off x="543851" y="258699"/>
        <a:ext cx="9925940" cy="799138"/>
      </dsp:txXfrm>
    </dsp:sp>
    <dsp:sp modelId="{9024B4CF-F29B-44EE-B37F-C855AA60B2B1}">
      <dsp:nvSpPr>
        <dsp:cNvPr id="0" name=""/>
        <dsp:cNvSpPr/>
      </dsp:nvSpPr>
      <dsp:spPr>
        <a:xfrm>
          <a:off x="0" y="20190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94F98-7D3D-4F5C-823F-D2F065333982}">
      <dsp:nvSpPr>
        <dsp:cNvPr id="0" name=""/>
        <dsp:cNvSpPr/>
      </dsp:nvSpPr>
      <dsp:spPr>
        <a:xfrm>
          <a:off x="500620" y="1576269"/>
          <a:ext cx="1001240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000" kern="1200" dirty="0" smtClean="0"/>
            <a:t>შემსყიდველი ორგანიზაციების კონკრეტული ჯგუფი</a:t>
          </a:r>
          <a:endParaRPr lang="en-US" sz="3000" kern="1200" dirty="0"/>
        </a:p>
      </dsp:txBody>
      <dsp:txXfrm>
        <a:off x="543851" y="1619500"/>
        <a:ext cx="9925940" cy="799138"/>
      </dsp:txXfrm>
    </dsp:sp>
    <dsp:sp modelId="{CA1826E6-4FD6-4A0E-A088-993E3AFDE262}">
      <dsp:nvSpPr>
        <dsp:cNvPr id="0" name=""/>
        <dsp:cNvSpPr/>
      </dsp:nvSpPr>
      <dsp:spPr>
        <a:xfrm>
          <a:off x="0" y="33798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A0D17-D567-4671-A650-596E19C18319}">
      <dsp:nvSpPr>
        <dsp:cNvPr id="0" name=""/>
        <dsp:cNvSpPr/>
      </dsp:nvSpPr>
      <dsp:spPr>
        <a:xfrm>
          <a:off x="500620" y="2937069"/>
          <a:ext cx="1001240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000" kern="1200" dirty="0" smtClean="0"/>
            <a:t>ერთი შემსყიდველი ორგანიზაცია</a:t>
          </a:r>
          <a:endParaRPr lang="en-US" sz="3000" kern="1200" dirty="0"/>
        </a:p>
      </dsp:txBody>
      <dsp:txXfrm>
        <a:off x="543851" y="2980300"/>
        <a:ext cx="9925940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4FD87-CEBC-4BC0-87E4-FB4A25FAD671}">
      <dsp:nvSpPr>
        <dsp:cNvPr id="0" name=""/>
        <dsp:cNvSpPr/>
      </dsp:nvSpPr>
      <dsp:spPr>
        <a:xfrm>
          <a:off x="4206240" y="3452"/>
          <a:ext cx="6309360" cy="20995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დააფიქსირებს დაბალი ფასს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დააკმაყოფილებს </a:t>
          </a:r>
          <a:r>
            <a:rPr lang="ka-GE" sz="2400" kern="1200" dirty="0" err="1" smtClean="0"/>
            <a:t>სატენდერო</a:t>
          </a:r>
          <a:r>
            <a:rPr lang="ka-GE" sz="2400" kern="1200" dirty="0" smtClean="0"/>
            <a:t> მოთხოვნებს</a:t>
          </a:r>
          <a:endParaRPr lang="en-US" sz="2400" kern="1200" dirty="0"/>
        </a:p>
      </dsp:txBody>
      <dsp:txXfrm>
        <a:off x="4206240" y="265892"/>
        <a:ext cx="5522041" cy="1574637"/>
      </dsp:txXfrm>
    </dsp:sp>
    <dsp:sp modelId="{BB0A6AD9-980E-4285-95E0-7561D472538F}">
      <dsp:nvSpPr>
        <dsp:cNvPr id="0" name=""/>
        <dsp:cNvSpPr/>
      </dsp:nvSpPr>
      <dsp:spPr>
        <a:xfrm>
          <a:off x="0" y="98412"/>
          <a:ext cx="4206240" cy="1909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1 გამარჯვებული</a:t>
          </a:r>
          <a:endParaRPr lang="en-US" sz="2800" kern="1200" dirty="0"/>
        </a:p>
      </dsp:txBody>
      <dsp:txXfrm>
        <a:off x="93219" y="191631"/>
        <a:ext cx="4019802" cy="1723159"/>
      </dsp:txXfrm>
    </dsp:sp>
    <dsp:sp modelId="{88C4FA81-6DB6-4778-9307-2FAFCA00E159}">
      <dsp:nvSpPr>
        <dsp:cNvPr id="0" name=""/>
        <dsp:cNvSpPr/>
      </dsp:nvSpPr>
      <dsp:spPr>
        <a:xfrm>
          <a:off x="4206240" y="2341016"/>
          <a:ext cx="6309360" cy="19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დაეთანხმება ფასს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დააკმაყოფილებს </a:t>
          </a:r>
          <a:r>
            <a:rPr lang="ka-GE" sz="2400" kern="1200" dirty="0" err="1" smtClean="0"/>
            <a:t>სატენდერო</a:t>
          </a:r>
          <a:r>
            <a:rPr lang="ka-GE" sz="2400" kern="1200" dirty="0" smtClean="0"/>
            <a:t> მოთხოვნებს</a:t>
          </a:r>
          <a:endParaRPr lang="en-US" sz="2400" kern="1200" dirty="0"/>
        </a:p>
      </dsp:txBody>
      <dsp:txXfrm>
        <a:off x="4206240" y="2590557"/>
        <a:ext cx="5560737" cy="1497247"/>
      </dsp:txXfrm>
    </dsp:sp>
    <dsp:sp modelId="{D55C5367-207E-4010-A0D2-0DC4EA724057}">
      <dsp:nvSpPr>
        <dsp:cNvPr id="0" name=""/>
        <dsp:cNvSpPr/>
      </dsp:nvSpPr>
      <dsp:spPr>
        <a:xfrm>
          <a:off x="0" y="2392934"/>
          <a:ext cx="4206240" cy="191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რამდენიმე გამარჯვებული</a:t>
          </a:r>
          <a:endParaRPr lang="en-US" sz="2800" kern="1200" dirty="0"/>
        </a:p>
      </dsp:txBody>
      <dsp:txXfrm>
        <a:off x="93413" y="2486347"/>
        <a:ext cx="4019414" cy="1726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0FF3-D4AA-47F8-A08A-F885965F9F76}">
      <dsp:nvSpPr>
        <dsp:cNvPr id="0" name=""/>
        <dsp:cNvSpPr/>
      </dsp:nvSpPr>
      <dsp:spPr>
        <a:xfrm>
          <a:off x="-4436558" y="-680421"/>
          <a:ext cx="5285388" cy="5285388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DF847-3450-47BE-8B65-D9B7F4D44520}">
      <dsp:nvSpPr>
        <dsp:cNvPr id="0" name=""/>
        <dsp:cNvSpPr/>
      </dsp:nvSpPr>
      <dsp:spPr>
        <a:xfrm>
          <a:off x="545901" y="392454"/>
          <a:ext cx="5907422" cy="7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კონსოლიდირებული ტენდერების მენეჯმენტის სისტემა (</a:t>
          </a:r>
          <a:r>
            <a:rPr lang="en-US" sz="2200" kern="1200" dirty="0" smtClean="0"/>
            <a:t>CTD.SPA.GE</a:t>
          </a:r>
          <a:r>
            <a:rPr lang="ka-GE" sz="2200" kern="1200" dirty="0" smtClean="0"/>
            <a:t>)</a:t>
          </a:r>
          <a:endParaRPr lang="en-US" sz="2200" kern="1200" dirty="0"/>
        </a:p>
      </dsp:txBody>
      <dsp:txXfrm>
        <a:off x="545901" y="392454"/>
        <a:ext cx="5907422" cy="784909"/>
      </dsp:txXfrm>
    </dsp:sp>
    <dsp:sp modelId="{A1B77F9C-69D5-48F2-A09C-356D9D6A411D}">
      <dsp:nvSpPr>
        <dsp:cNvPr id="0" name=""/>
        <dsp:cNvSpPr/>
      </dsp:nvSpPr>
      <dsp:spPr>
        <a:xfrm>
          <a:off x="55333" y="294340"/>
          <a:ext cx="981136" cy="98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B5A62-B697-4BF2-9FAE-E7C28135D3F5}">
      <dsp:nvSpPr>
        <dsp:cNvPr id="0" name=""/>
        <dsp:cNvSpPr/>
      </dsp:nvSpPr>
      <dsp:spPr>
        <a:xfrm>
          <a:off x="831215" y="1569818"/>
          <a:ext cx="5622108" cy="7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ელექტრონული ფოსტა</a:t>
          </a:r>
          <a:endParaRPr lang="en-US" sz="2200" kern="1200" dirty="0"/>
        </a:p>
      </dsp:txBody>
      <dsp:txXfrm>
        <a:off x="831215" y="1569818"/>
        <a:ext cx="5622108" cy="784909"/>
      </dsp:txXfrm>
    </dsp:sp>
    <dsp:sp modelId="{51D3D061-C6D6-4360-983D-8F43C4644893}">
      <dsp:nvSpPr>
        <dsp:cNvPr id="0" name=""/>
        <dsp:cNvSpPr/>
      </dsp:nvSpPr>
      <dsp:spPr>
        <a:xfrm>
          <a:off x="340647" y="1471704"/>
          <a:ext cx="981136" cy="98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71314-80A1-40B9-80B9-5A2B5EE2E1E0}">
      <dsp:nvSpPr>
        <dsp:cNvPr id="0" name=""/>
        <dsp:cNvSpPr/>
      </dsp:nvSpPr>
      <dsp:spPr>
        <a:xfrm>
          <a:off x="545901" y="2747181"/>
          <a:ext cx="5907422" cy="7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მოთხოვნების ადეკვატურობა, </a:t>
          </a:r>
          <a:r>
            <a:rPr lang="ka-GE" sz="2200" kern="1200" dirty="0" err="1" smtClean="0"/>
            <a:t>ოპტიმალურობა</a:t>
          </a:r>
          <a:endParaRPr lang="en-US" sz="2200" kern="1200" dirty="0"/>
        </a:p>
      </dsp:txBody>
      <dsp:txXfrm>
        <a:off x="545901" y="2747181"/>
        <a:ext cx="5907422" cy="784909"/>
      </dsp:txXfrm>
    </dsp:sp>
    <dsp:sp modelId="{C773F8D6-0142-4372-8CCB-EE904853E780}">
      <dsp:nvSpPr>
        <dsp:cNvPr id="0" name=""/>
        <dsp:cNvSpPr/>
      </dsp:nvSpPr>
      <dsp:spPr>
        <a:xfrm>
          <a:off x="55333" y="2649067"/>
          <a:ext cx="981136" cy="98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FFCD1-1243-4434-8EA2-AA2403B74F2F}">
      <dsp:nvSpPr>
        <dsp:cNvPr id="0" name=""/>
        <dsp:cNvSpPr/>
      </dsp:nvSpPr>
      <dsp:spPr>
        <a:xfrm>
          <a:off x="9060808" y="1043571"/>
          <a:ext cx="2736144" cy="27362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E9737-3D9A-478A-B60B-EB2E5F51ED90}">
      <dsp:nvSpPr>
        <dsp:cNvPr id="0" name=""/>
        <dsp:cNvSpPr/>
      </dsp:nvSpPr>
      <dsp:spPr>
        <a:xfrm>
          <a:off x="9152325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err="1" smtClean="0"/>
            <a:t>სატენდერო</a:t>
          </a:r>
          <a:r>
            <a:rPr lang="ka-GE" sz="1800" kern="1200" dirty="0" smtClean="0"/>
            <a:t> დოკუმენტაციის საბოლოო ფორმირება</a:t>
          </a:r>
          <a:endParaRPr lang="en-US" sz="1800" kern="1200" dirty="0"/>
        </a:p>
      </dsp:txBody>
      <dsp:txXfrm>
        <a:off x="9517223" y="1499699"/>
        <a:ext cx="1824487" cy="1824029"/>
      </dsp:txXfrm>
    </dsp:sp>
    <dsp:sp modelId="{FD70E73F-184F-491C-AA7E-DA5B3346B68F}">
      <dsp:nvSpPr>
        <dsp:cNvPr id="0" name=""/>
        <dsp:cNvSpPr/>
      </dsp:nvSpPr>
      <dsp:spPr>
        <a:xfrm rot="2700000">
          <a:off x="6221390" y="1043379"/>
          <a:ext cx="2736189" cy="27361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7C46B-D7EA-4C89-B1EA-D3F6E0478DFF}">
      <dsp:nvSpPr>
        <dsp:cNvPr id="0" name=""/>
        <dsp:cNvSpPr/>
      </dsp:nvSpPr>
      <dsp:spPr>
        <a:xfrm>
          <a:off x="6324663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ბაზრის მოკვლევა</a:t>
          </a:r>
          <a:endParaRPr lang="en-US" sz="1800" kern="1200" dirty="0"/>
        </a:p>
      </dsp:txBody>
      <dsp:txXfrm>
        <a:off x="6689560" y="1499699"/>
        <a:ext cx="1824487" cy="1824029"/>
      </dsp:txXfrm>
    </dsp:sp>
    <dsp:sp modelId="{428491AA-12A8-4C05-AC4C-084D318BADB1}">
      <dsp:nvSpPr>
        <dsp:cNvPr id="0" name=""/>
        <dsp:cNvSpPr/>
      </dsp:nvSpPr>
      <dsp:spPr>
        <a:xfrm rot="2700000">
          <a:off x="3405460" y="1043379"/>
          <a:ext cx="2736189" cy="27361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3A788-870F-406E-AEC0-259F2DFDE15F}">
      <dsp:nvSpPr>
        <dsp:cNvPr id="0" name=""/>
        <dsp:cNvSpPr/>
      </dsp:nvSpPr>
      <dsp:spPr>
        <a:xfrm>
          <a:off x="3497000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ტექნიკური დოკუმენტაციის შემუშავება</a:t>
          </a:r>
          <a:endParaRPr lang="en-US" sz="1800" kern="1200" dirty="0"/>
        </a:p>
      </dsp:txBody>
      <dsp:txXfrm>
        <a:off x="3861898" y="1499699"/>
        <a:ext cx="1824487" cy="1824029"/>
      </dsp:txXfrm>
    </dsp:sp>
    <dsp:sp modelId="{8C5BC5F5-FE41-44E1-BDCD-576DE5ED82A7}">
      <dsp:nvSpPr>
        <dsp:cNvPr id="0" name=""/>
        <dsp:cNvSpPr/>
      </dsp:nvSpPr>
      <dsp:spPr>
        <a:xfrm rot="2700000">
          <a:off x="577798" y="1043379"/>
          <a:ext cx="2736189" cy="27361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2C6A2-1441-4E3A-9FEF-566B30F40E79}">
      <dsp:nvSpPr>
        <dsp:cNvPr id="0" name=""/>
        <dsp:cNvSpPr/>
      </dsp:nvSpPr>
      <dsp:spPr>
        <a:xfrm>
          <a:off x="669338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მოთხოვნების </a:t>
          </a:r>
          <a:r>
            <a:rPr lang="ka-GE" sz="1800" kern="1200" dirty="0" err="1" smtClean="0"/>
            <a:t>აგრეგირება</a:t>
          </a:r>
          <a:endParaRPr lang="en-US" sz="1800" kern="1200" dirty="0"/>
        </a:p>
      </dsp:txBody>
      <dsp:txXfrm>
        <a:off x="1034236" y="1499699"/>
        <a:ext cx="1824487" cy="1824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D302-3EAA-4B09-9EB6-7506D10028BF}">
      <dsp:nvSpPr>
        <dsp:cNvPr id="0" name=""/>
        <dsp:cNvSpPr/>
      </dsp:nvSpPr>
      <dsp:spPr>
        <a:xfrm>
          <a:off x="-5268100" y="-806838"/>
          <a:ext cx="6273200" cy="627320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8E843-FA75-42C3-B1AA-14A6CDB96D75}">
      <dsp:nvSpPr>
        <dsp:cNvPr id="0" name=""/>
        <dsp:cNvSpPr/>
      </dsp:nvSpPr>
      <dsp:spPr>
        <a:xfrm>
          <a:off x="526235" y="358224"/>
          <a:ext cx="645998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სეგმენტური ბაზრის დროული ინფორმირება</a:t>
          </a:r>
          <a:endParaRPr lang="en-US" sz="1900" kern="1200" dirty="0"/>
        </a:p>
      </dsp:txBody>
      <dsp:txXfrm>
        <a:off x="526235" y="358224"/>
        <a:ext cx="6459986" cy="716821"/>
      </dsp:txXfrm>
    </dsp:sp>
    <dsp:sp modelId="{A9837EC0-0FF9-4482-915B-1E315BDFFE69}">
      <dsp:nvSpPr>
        <dsp:cNvPr id="0" name=""/>
        <dsp:cNvSpPr/>
      </dsp:nvSpPr>
      <dsp:spPr>
        <a:xfrm>
          <a:off x="78222" y="268621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4837B-339D-43FF-B2D7-4E344B5730A5}">
      <dsp:nvSpPr>
        <dsp:cNvPr id="0" name=""/>
        <dsp:cNvSpPr/>
      </dsp:nvSpPr>
      <dsp:spPr>
        <a:xfrm>
          <a:off x="937205" y="1433642"/>
          <a:ext cx="604901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ზღვრული ფასების და ტენდერის ჯამური ღირებულების კვლევა</a:t>
          </a:r>
          <a:endParaRPr lang="en-US" sz="1900" kern="1200" dirty="0"/>
        </a:p>
      </dsp:txBody>
      <dsp:txXfrm>
        <a:off x="937205" y="1433642"/>
        <a:ext cx="6049016" cy="716821"/>
      </dsp:txXfrm>
    </dsp:sp>
    <dsp:sp modelId="{27E779D6-2B1D-4D0C-BDB2-5F37FDF38EFF}">
      <dsp:nvSpPr>
        <dsp:cNvPr id="0" name=""/>
        <dsp:cNvSpPr/>
      </dsp:nvSpPr>
      <dsp:spPr>
        <a:xfrm>
          <a:off x="489192" y="1344039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91BE7C-679A-4AA3-987A-A29CCC3CBB86}">
      <dsp:nvSpPr>
        <dsp:cNvPr id="0" name=""/>
        <dsp:cNvSpPr/>
      </dsp:nvSpPr>
      <dsp:spPr>
        <a:xfrm>
          <a:off x="937205" y="2509060"/>
          <a:ext cx="604901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პრეტენდენტთა ლოგისტიკური და სხვა შესაძლებლობების კვლევა</a:t>
          </a:r>
          <a:endParaRPr lang="en-US" sz="1900" kern="1200" dirty="0"/>
        </a:p>
      </dsp:txBody>
      <dsp:txXfrm>
        <a:off x="937205" y="2509060"/>
        <a:ext cx="6049016" cy="716821"/>
      </dsp:txXfrm>
    </dsp:sp>
    <dsp:sp modelId="{A7439881-F13B-46B3-984A-5495E572B19E}">
      <dsp:nvSpPr>
        <dsp:cNvPr id="0" name=""/>
        <dsp:cNvSpPr/>
      </dsp:nvSpPr>
      <dsp:spPr>
        <a:xfrm>
          <a:off x="489192" y="2419457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C2B14E-F298-44A7-8F2E-6D9806BDB9F1}">
      <dsp:nvSpPr>
        <dsp:cNvPr id="0" name=""/>
        <dsp:cNvSpPr/>
      </dsp:nvSpPr>
      <dsp:spPr>
        <a:xfrm>
          <a:off x="526235" y="3584478"/>
          <a:ext cx="645998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smtClean="0"/>
            <a:t>ბაზრის კვლევა, როგორც სატენდერო დოკუმენტაციის ხარვეზების აღმოჩენის საშუალება</a:t>
          </a:r>
          <a:endParaRPr lang="en-US" sz="1900" kern="1200" dirty="0"/>
        </a:p>
      </dsp:txBody>
      <dsp:txXfrm>
        <a:off x="526235" y="3584478"/>
        <a:ext cx="6459986" cy="716821"/>
      </dsp:txXfrm>
    </dsp:sp>
    <dsp:sp modelId="{B9A3D347-F38B-4EEB-92B0-C3A919403956}">
      <dsp:nvSpPr>
        <dsp:cNvPr id="0" name=""/>
        <dsp:cNvSpPr/>
      </dsp:nvSpPr>
      <dsp:spPr>
        <a:xfrm>
          <a:off x="78222" y="3494875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B6D8-9A3E-483F-B906-565B96784E3B}">
      <dsp:nvSpPr>
        <dsp:cNvPr id="0" name=""/>
        <dsp:cNvSpPr/>
      </dsp:nvSpPr>
      <dsp:spPr>
        <a:xfrm>
          <a:off x="0" y="714099"/>
          <a:ext cx="60784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F75493-20F7-417B-9C88-5557784CF38B}">
      <dsp:nvSpPr>
        <dsp:cNvPr id="0" name=""/>
        <dsp:cNvSpPr/>
      </dsp:nvSpPr>
      <dsp:spPr>
        <a:xfrm>
          <a:off x="294423" y="43718"/>
          <a:ext cx="5779351" cy="1127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825" tIns="0" rIns="1608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ცხადდება ერთიანი ელექტრონული სისტემის მეშვეობით</a:t>
          </a:r>
          <a:endParaRPr lang="en-US" sz="1800" kern="1200" dirty="0"/>
        </a:p>
      </dsp:txBody>
      <dsp:txXfrm>
        <a:off x="349484" y="98779"/>
        <a:ext cx="5669229" cy="1017818"/>
      </dsp:txXfrm>
    </dsp:sp>
    <dsp:sp modelId="{7820B31B-7D76-47B2-8BFC-8D11F5FA7DE5}">
      <dsp:nvSpPr>
        <dsp:cNvPr id="0" name=""/>
        <dsp:cNvSpPr/>
      </dsp:nvSpPr>
      <dsp:spPr>
        <a:xfrm>
          <a:off x="0" y="2120259"/>
          <a:ext cx="60784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AF50B-0317-4D64-B04E-3863562E388D}">
      <dsp:nvSpPr>
        <dsp:cNvPr id="0" name=""/>
        <dsp:cNvSpPr/>
      </dsp:nvSpPr>
      <dsp:spPr>
        <a:xfrm>
          <a:off x="290268" y="1623760"/>
          <a:ext cx="578682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825" tIns="0" rIns="1608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კონსოლიდირებული ტენდერის შესახებ დეტალური ინფორმაციის მიღების შესაძლებლობა</a:t>
          </a:r>
          <a:endParaRPr lang="en-US" sz="1800" kern="1200" dirty="0"/>
        </a:p>
      </dsp:txBody>
      <dsp:txXfrm>
        <a:off x="334940" y="1668432"/>
        <a:ext cx="5697480" cy="825776"/>
      </dsp:txXfrm>
    </dsp:sp>
    <dsp:sp modelId="{8CD15A55-3F8C-4631-B4B4-B6C44499F831}">
      <dsp:nvSpPr>
        <dsp:cNvPr id="0" name=""/>
        <dsp:cNvSpPr/>
      </dsp:nvSpPr>
      <dsp:spPr>
        <a:xfrm>
          <a:off x="0" y="3526419"/>
          <a:ext cx="60784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A01440-C467-4B2B-AC24-7C280FC4F905}">
      <dsp:nvSpPr>
        <dsp:cNvPr id="0" name=""/>
        <dsp:cNvSpPr/>
      </dsp:nvSpPr>
      <dsp:spPr>
        <a:xfrm>
          <a:off x="303920" y="3068859"/>
          <a:ext cx="5732741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825" tIns="0" rIns="1608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კონსოლიდირებული ტენდერის ნომერი იწყება აბრევიატურით - </a:t>
          </a:r>
          <a:r>
            <a:rPr lang="en-US" sz="1800" kern="1200" dirty="0" smtClean="0"/>
            <a:t>CON</a:t>
          </a:r>
          <a:endParaRPr lang="en-US" sz="1800" kern="1200" dirty="0"/>
        </a:p>
      </dsp:txBody>
      <dsp:txXfrm>
        <a:off x="348592" y="3113531"/>
        <a:ext cx="5643397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C24E7-A036-4E36-AE58-761B169787A9}">
      <dsp:nvSpPr>
        <dsp:cNvPr id="0" name=""/>
        <dsp:cNvSpPr/>
      </dsp:nvSpPr>
      <dsp:spPr>
        <a:xfrm>
          <a:off x="401926" y="1663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F141296-A019-44C2-8443-5C6AB16C2254}">
      <dsp:nvSpPr>
        <dsp:cNvPr id="0" name=""/>
        <dsp:cNvSpPr/>
      </dsp:nvSpPr>
      <dsp:spPr>
        <a:xfrm>
          <a:off x="860149" y="1663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პრეტენდენტ(ებ)ის მიერ წარმოდგენილი დოკუმენტაციის განხილვა</a:t>
          </a:r>
          <a:endParaRPr lang="en-US" sz="2000" kern="1200" dirty="0"/>
        </a:p>
      </dsp:txBody>
      <dsp:txXfrm>
        <a:off x="860149" y="1663"/>
        <a:ext cx="4889573" cy="916445"/>
      </dsp:txXfrm>
    </dsp:sp>
    <dsp:sp modelId="{F6401355-28CF-4C7D-9D8E-0B9180777322}">
      <dsp:nvSpPr>
        <dsp:cNvPr id="0" name=""/>
        <dsp:cNvSpPr/>
      </dsp:nvSpPr>
      <dsp:spPr>
        <a:xfrm>
          <a:off x="401926" y="918108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B814470-E736-4F62-AD34-12ABCA187FBA}">
      <dsp:nvSpPr>
        <dsp:cNvPr id="0" name=""/>
        <dsp:cNvSpPr/>
      </dsp:nvSpPr>
      <dsp:spPr>
        <a:xfrm>
          <a:off x="860149" y="918108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შემოთავაზებული საქონლის ნიმუშის განხილვა</a:t>
          </a:r>
          <a:endParaRPr lang="en-US" sz="2000" kern="1200" dirty="0"/>
        </a:p>
      </dsp:txBody>
      <dsp:txXfrm>
        <a:off x="860149" y="918108"/>
        <a:ext cx="4889573" cy="916445"/>
      </dsp:txXfrm>
    </dsp:sp>
    <dsp:sp modelId="{3C045A59-6490-4E5C-8DC1-0F8A0E487AD9}">
      <dsp:nvSpPr>
        <dsp:cNvPr id="0" name=""/>
        <dsp:cNvSpPr/>
      </dsp:nvSpPr>
      <dsp:spPr>
        <a:xfrm>
          <a:off x="401926" y="1834554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10FBDA1-5D08-42C2-A584-CBDC4EF985A4}">
      <dsp:nvSpPr>
        <dsp:cNvPr id="0" name=""/>
        <dsp:cNvSpPr/>
      </dsp:nvSpPr>
      <dsp:spPr>
        <a:xfrm>
          <a:off x="860149" y="1834554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ექსპერტიზის დასკვნის განხილვა</a:t>
          </a:r>
          <a:endParaRPr lang="en-US" sz="2000" kern="1200" dirty="0"/>
        </a:p>
      </dsp:txBody>
      <dsp:txXfrm>
        <a:off x="860149" y="1834554"/>
        <a:ext cx="4889573" cy="916445"/>
      </dsp:txXfrm>
    </dsp:sp>
    <dsp:sp modelId="{3071D751-BB22-41EC-B433-A9D56CE708F8}">
      <dsp:nvSpPr>
        <dsp:cNvPr id="0" name=""/>
        <dsp:cNvSpPr/>
      </dsp:nvSpPr>
      <dsp:spPr>
        <a:xfrm>
          <a:off x="401926" y="2751000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64725B9-9D95-46C9-99AC-38D743E57130}">
      <dsp:nvSpPr>
        <dsp:cNvPr id="0" name=""/>
        <dsp:cNvSpPr/>
      </dsp:nvSpPr>
      <dsp:spPr>
        <a:xfrm>
          <a:off x="860149" y="2751000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წინადადების დაზუსტების შესაძლებლობა</a:t>
          </a:r>
          <a:endParaRPr lang="en-US" sz="2000" kern="1200" dirty="0"/>
        </a:p>
      </dsp:txBody>
      <dsp:txXfrm>
        <a:off x="860149" y="2751000"/>
        <a:ext cx="4889573" cy="916445"/>
      </dsp:txXfrm>
    </dsp:sp>
    <dsp:sp modelId="{50F4DDA6-CC36-4FCD-8D8E-4E5A05994936}">
      <dsp:nvSpPr>
        <dsp:cNvPr id="0" name=""/>
        <dsp:cNvSpPr/>
      </dsp:nvSpPr>
      <dsp:spPr>
        <a:xfrm>
          <a:off x="401926" y="3667446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AE9A580-FD11-4C15-80EC-6D73F7B64F5B}">
      <dsp:nvSpPr>
        <dsp:cNvPr id="0" name=""/>
        <dsp:cNvSpPr/>
      </dsp:nvSpPr>
      <dsp:spPr>
        <a:xfrm>
          <a:off x="860149" y="3667446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პრეტენდენტის დისკვალიფიკაცია ან გამარჯვებულად გამოვლენა</a:t>
          </a:r>
          <a:endParaRPr lang="en-US" sz="2000" kern="1200" dirty="0"/>
        </a:p>
      </dsp:txBody>
      <dsp:txXfrm>
        <a:off x="860149" y="3667446"/>
        <a:ext cx="4889573" cy="91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FE67-D3CF-4169-AF58-7822274D4138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ECE5-C691-46AC-919D-4CD475BD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7484-36BE-4F1C-9F08-F994E35E4412}" type="slidenum">
              <a:rPr lang="ka-GE" smtClean="0"/>
              <a:t>22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8849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F7305-7744-45FB-96F3-62B2FAC72752}" type="datetimeFigureOut">
              <a:rPr lang="en-US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7.png"/><Relationship Id="rId7" Type="http://schemas.openxmlformats.org/officeDocument/2006/relationships/diagramData" Target="../diagrams/data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7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2.jp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2961" y="3184430"/>
            <a:ext cx="65782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cademy" pitchFamily="2" charset="0"/>
              </a:rPr>
              <a:t>ცენტრალიზებული შესყიდვები,</a:t>
            </a:r>
          </a:p>
          <a:p>
            <a:pPr algn="ctr"/>
            <a:endParaRPr lang="ka-GE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74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cademy" pitchFamily="2" charset="0"/>
            </a:endParaRPr>
          </a:p>
          <a:p>
            <a:pPr algn="ctr"/>
            <a:r>
              <a:rPr lang="ka-GE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cademy" pitchFamily="2" charset="0"/>
              </a:rPr>
              <a:t>კონსოლიდირებული ტენდერები</a:t>
            </a:r>
          </a:p>
        </p:txBody>
      </p:sp>
    </p:spTree>
    <p:extLst>
      <p:ext uri="{BB962C8B-B14F-4D97-AF65-F5344CB8AC3E}">
        <p14:creationId xmlns:p14="http://schemas.microsoft.com/office/powerpoint/2010/main" val="76513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/>
              <a:t>ბაზრის კვლევა და მისი მიზნები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70131" cy="4351338"/>
          </a:xfrm>
        </p:spPr>
        <p:txBody>
          <a:bodyPr>
            <a:normAutofit/>
          </a:bodyPr>
          <a:lstStyle/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2042">
            <a:off x="961831" y="3448204"/>
            <a:ext cx="2903205" cy="145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844">
            <a:off x="906684" y="3141356"/>
            <a:ext cx="2960078" cy="1475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227">
            <a:off x="1005880" y="2738008"/>
            <a:ext cx="2958934" cy="1444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694">
            <a:off x="1118467" y="2440868"/>
            <a:ext cx="2929284" cy="1425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71" y="2587816"/>
            <a:ext cx="3199783" cy="3355385"/>
          </a:xfrm>
          <a:prstGeom prst="rect">
            <a:avLst/>
          </a:prstGeom>
        </p:spPr>
      </p:pic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349342"/>
              </p:ext>
            </p:extLst>
          </p:nvPr>
        </p:nvGraphicFramePr>
        <p:xfrm>
          <a:off x="4686917" y="1283677"/>
          <a:ext cx="7050814" cy="465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233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21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/>
              <a:t>კონსოლიდირებული ტენდერის გამოცხადება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4" y="2277209"/>
            <a:ext cx="2928571" cy="3456842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865826"/>
              </p:ext>
            </p:extLst>
          </p:nvPr>
        </p:nvGraphicFramePr>
        <p:xfrm>
          <a:off x="5275384" y="1825625"/>
          <a:ext cx="60784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41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/>
              <a:t>შერჩევა-შეფასება და </a:t>
            </a:r>
            <a:r>
              <a:rPr lang="ka-GE" b="1" dirty="0" smtClean="0"/>
              <a:t>გამარჯვებულის </a:t>
            </a:r>
            <a:r>
              <a:rPr lang="ka-GE" b="1" dirty="0"/>
              <a:t>გამოვლენა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20" y="2532185"/>
            <a:ext cx="3735999" cy="2300604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62391"/>
              </p:ext>
            </p:extLst>
          </p:nvPr>
        </p:nvGraphicFramePr>
        <p:xfrm>
          <a:off x="5442438" y="1591408"/>
          <a:ext cx="5911361" cy="458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1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0678"/>
            <a:ext cx="10515600" cy="946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 smtClean="0"/>
              <a:t> ვინ აფორმებს ხელშეკრულებას?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842484"/>
            <a:ext cx="10515600" cy="140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endParaRPr lang="ka-GE" sz="20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298934"/>
              </p:ext>
            </p:extLst>
          </p:nvPr>
        </p:nvGraphicFramePr>
        <p:xfrm>
          <a:off x="4492868" y="1195754"/>
          <a:ext cx="7183315" cy="494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2365132"/>
            <a:ext cx="2945423" cy="3191606"/>
          </a:xfr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83706468"/>
              </p:ext>
            </p:extLst>
          </p:nvPr>
        </p:nvGraphicFramePr>
        <p:xfrm>
          <a:off x="685800" y="1087165"/>
          <a:ext cx="3991708" cy="138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343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როგორ შევუერთდეთ კონსოლიდირებულ ტენდერს 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64973"/>
              </p:ext>
            </p:extLst>
          </p:nvPr>
        </p:nvGraphicFramePr>
        <p:xfrm>
          <a:off x="4826978" y="1925515"/>
          <a:ext cx="7051429" cy="425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1957772"/>
              </p:ext>
            </p:extLst>
          </p:nvPr>
        </p:nvGraphicFramePr>
        <p:xfrm>
          <a:off x="545124" y="1925515"/>
          <a:ext cx="4281854" cy="421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ross 12"/>
          <p:cNvSpPr/>
          <p:nvPr/>
        </p:nvSpPr>
        <p:spPr>
          <a:xfrm>
            <a:off x="7895492" y="3497325"/>
            <a:ext cx="914400" cy="914400"/>
          </a:xfrm>
          <a:prstGeom prst="plus">
            <a:avLst>
              <a:gd name="adj" fmla="val 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69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ხელშეკრულების შესრულების უზრუნველყოფის გარანტია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7383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1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ხელშეკრულების მიმდინარეობა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2" y="1587549"/>
            <a:ext cx="3584488" cy="3819720"/>
          </a:xfr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71767351"/>
              </p:ext>
            </p:extLst>
          </p:nvPr>
        </p:nvGraphicFramePr>
        <p:xfrm>
          <a:off x="6110654" y="1696915"/>
          <a:ext cx="4791808" cy="444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08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0442" y="251243"/>
            <a:ext cx="10245968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კონსოლიდირებული ტენდერების შესყიდვის ობიექტები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96" y="736111"/>
            <a:ext cx="5477404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ნავთობპროდუქცია (საწვავი)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ფიჭური სატელეფონო მომსახურება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კომპიუტერები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საბეჭდი ქაღალდი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უწყვეტი </a:t>
            </a:r>
            <a:r>
              <a:rPr lang="ka-GE" sz="1700" dirty="0"/>
              <a:t>კვების წყაროები (</a:t>
            </a:r>
            <a:r>
              <a:rPr lang="en-US" sz="1700" dirty="0"/>
              <a:t>UPS</a:t>
            </a:r>
            <a:r>
              <a:rPr lang="ka-GE" sz="17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A4 </a:t>
            </a:r>
            <a:r>
              <a:rPr lang="ka-GE" sz="1700" dirty="0"/>
              <a:t>ფორმატის შავთეთრი ლაზერული პრინტერები და ორიგინალი </a:t>
            </a:r>
            <a:r>
              <a:rPr lang="ka-GE" sz="1700" dirty="0" err="1" smtClean="0"/>
              <a:t>კარტრიჯები</a:t>
            </a:r>
            <a:endParaRPr lang="ka-GE" sz="17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/>
              <a:t>უ</a:t>
            </a:r>
            <a:r>
              <a:rPr lang="ka-GE" sz="1700" dirty="0" err="1" smtClean="0"/>
              <a:t>წყვეტი</a:t>
            </a:r>
            <a:r>
              <a:rPr lang="ka-GE" sz="1700" dirty="0" smtClean="0"/>
              <a:t> კვების წყაროები</a:t>
            </a:r>
            <a:endParaRPr lang="ka-GE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სატელევიზიო საეთერო დრო (</a:t>
            </a:r>
            <a:r>
              <a:rPr lang="en-US" sz="1700" dirty="0" err="1"/>
              <a:t>wGRP</a:t>
            </a:r>
            <a:r>
              <a:rPr lang="en-US" sz="17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სხვადასხვა სახის საკვების პროდუქტები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სკოლის მოსწავლეების ტრანსპორტირება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წიგნების ბეჭდვა</a:t>
            </a:r>
            <a:endParaRPr lang="en-US" sz="17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სასკოლო მერხები და სკამები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737137"/>
            <a:ext cx="5741772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საშუალებების დაზღვევა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საშუალებების ძრავის ზეთები და ზეთის ფილტრები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საშუალებების </a:t>
            </a:r>
            <a:r>
              <a:rPr lang="ka-GE" sz="1700" dirty="0" smtClean="0"/>
              <a:t>აკუმულატორები</a:t>
            </a:r>
            <a:endParaRPr lang="en-US" sz="17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ავტომანქანების საბურავები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საკონფერენციო სკამები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საოფისე სავარძლები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ფარმაცევტული </a:t>
            </a:r>
            <a:r>
              <a:rPr lang="ka-GE" sz="1700" dirty="0"/>
              <a:t>პროდუქტები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სამედიცინო სახარჯი </a:t>
            </a:r>
            <a:r>
              <a:rPr lang="ka-GE" sz="1700" dirty="0" smtClean="0"/>
              <a:t>მასალები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მუნიციპალური ტრანსპორტი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სპეციალური ტექნიკა</a:t>
            </a:r>
            <a:endParaRPr lang="ka-GE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1700" dirty="0"/>
          </a:p>
        </p:txBody>
      </p:sp>
    </p:spTree>
    <p:extLst>
      <p:ext uri="{BB962C8B-B14F-4D97-AF65-F5344CB8AC3E}">
        <p14:creationId xmlns:p14="http://schemas.microsoft.com/office/powerpoint/2010/main" val="3995230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9" y="1640168"/>
            <a:ext cx="2408804" cy="29316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4842" y="1467059"/>
            <a:ext cx="6537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ევრორეგულარი (ოქტანობა არანაკლებ 92)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პრემიუმი (ოქტანობა არანაკლებ 95)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სუპერი (ოქტანობა არანაკლებ 98)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ევროდიზელი</a:t>
            </a:r>
            <a:r>
              <a:rPr lang="ka-G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(არაუმეტეს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PPM </a:t>
            </a: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215" y="336632"/>
            <a:ext cx="11097277" cy="69519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cs typeface="Arial" panose="020B0604020202020204" pitchFamily="34" charset="0"/>
              </a:rPr>
              <a:t>ნავთობპროდუქციის (საწვავის) კონსოლიდირებული ტენდერი:</a:t>
            </a:r>
          </a:p>
        </p:txBody>
      </p:sp>
    </p:spTree>
    <p:extLst>
      <p:ext uri="{BB962C8B-B14F-4D97-AF65-F5344CB8AC3E}">
        <p14:creationId xmlns:p14="http://schemas.microsoft.com/office/powerpoint/2010/main" val="906158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61340" y="2517569"/>
          <a:ext cx="9083304" cy="280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839699" cy="1325563"/>
          </a:xfrm>
        </p:spPr>
        <p:txBody>
          <a:bodyPr>
            <a:normAutofit fontScale="90000"/>
          </a:bodyPr>
          <a:lstStyle/>
          <a:p>
            <a:r>
              <a:rPr lang="ka-GE" dirty="0"/>
              <a:t>კონსოლიდირებულ ტენდერებამდე... (2011 </a:t>
            </a:r>
            <a:r>
              <a:rPr lang="ka-GE"/>
              <a:t>წ.)</a:t>
            </a:r>
            <a:br>
              <a:rPr lang="ka-GE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5724" y="1609705"/>
            <a:ext cx="47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საწვავის სტატისტიკა: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40934" y="2444342"/>
            <a:ext cx="2360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28%</a:t>
            </a:r>
            <a:endParaRPr lang="ka-GE" sz="8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0934" y="3946082"/>
            <a:ext cx="239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72%</a:t>
            </a:r>
            <a:endParaRPr lang="ka-GE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1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839" y="518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 smtClean="0"/>
              <a:t>კონსოლიდირებული ტენდერი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1844425"/>
            <a:ext cx="3338442" cy="33384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3356027" cy="30453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2240264"/>
              </p:ext>
            </p:extLst>
          </p:nvPr>
        </p:nvGraphicFramePr>
        <p:xfrm>
          <a:off x="4994032" y="1529862"/>
          <a:ext cx="6752492" cy="460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154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5" y="4476998"/>
            <a:ext cx="12192000" cy="22792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</a:rPr>
              <a:t>პატარა მასშტაბის ტენდერი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მიმწოდებლის არანაირი ინტერესი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არ შემდგარი ტენდერი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გამარტივებული შესყიდვა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სახელმწიფო ბიუჯეტის არარაციონალური ხარჯვა</a:t>
            </a:r>
            <a:endParaRPr lang="en-US" sz="20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საშუალო მასშტაბის ტენდერი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ინდიფერენტული წინადადების შემოთავაზებისას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მცირეოდენი ფასდაკლება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 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ნაკლები არარაციონალური ხარჯვა სახელმწიფო ბიუჯეტისა</a:t>
            </a:r>
            <a:endParaRPr lang="en-US" sz="2000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მასშტაბის ტენდერი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ინტერესი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კონკურენცია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ფასდაკლებები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სახელმწიფო ბიუჯეტის რაციონალური ხარჯვის ოპტიმიზაცია</a:t>
            </a:r>
            <a:endParaRPr lang="ka-G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6" y="526213"/>
            <a:ext cx="4735878" cy="24276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572001" y="521726"/>
            <a:ext cx="7694332" cy="4028599"/>
            <a:chOff x="2107476" y="130626"/>
            <a:chExt cx="7219404" cy="4119590"/>
          </a:xfrm>
        </p:grpSpPr>
        <p:grpSp>
          <p:nvGrpSpPr>
            <p:cNvPr id="9" name="Group 8"/>
            <p:cNvGrpSpPr/>
            <p:nvPr/>
          </p:nvGrpSpPr>
          <p:grpSpPr>
            <a:xfrm>
              <a:off x="2319737" y="2964006"/>
              <a:ext cx="6142451" cy="441868"/>
              <a:chOff x="1448735" y="5461723"/>
              <a:chExt cx="9033164" cy="8091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1899" y="5463900"/>
                <a:ext cx="360000" cy="807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8735" y="5463900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6120" y="5461723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0529" y="5461723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7839" y="5463900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149" y="5463900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0946" y="5463900"/>
                <a:ext cx="360000" cy="807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931" y="130626"/>
              <a:ext cx="407057" cy="601478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455846" y="770147"/>
              <a:ext cx="2258701" cy="219385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465833" y="846235"/>
              <a:ext cx="503347" cy="20591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170520" y="884279"/>
              <a:ext cx="201339" cy="20068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19233" y="884279"/>
              <a:ext cx="947478" cy="20210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338" y="798681"/>
              <a:ext cx="1711383" cy="20924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23642" y="732104"/>
              <a:ext cx="2629866" cy="21732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28"/>
            <p:cNvSpPr txBox="1"/>
            <p:nvPr/>
          </p:nvSpPr>
          <p:spPr>
            <a:xfrm>
              <a:off x="2985816" y="3402897"/>
              <a:ext cx="863998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ED7D31">
                      <a:lumMod val="75000"/>
                    </a:srgbClr>
                  </a:solidFill>
                </a:rPr>
                <a:t>1,000 </a:t>
              </a:r>
              <a:r>
                <a:rPr lang="ka-GE" sz="1200" dirty="0">
                  <a:solidFill>
                    <a:srgbClr val="ED7D31">
                      <a:lumMod val="75000"/>
                    </a:srgbClr>
                  </a:solidFill>
                </a:rPr>
                <a:t>ლიტრი</a:t>
              </a:r>
              <a:endParaRPr lang="ka-GE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4871775" y="3400064"/>
              <a:ext cx="1056679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C000">
                      <a:lumMod val="75000"/>
                    </a:srgbClr>
                  </a:solidFill>
                </a:rPr>
                <a:t>10,000 </a:t>
              </a:r>
              <a:r>
                <a:rPr lang="ka-GE" sz="1200" dirty="0">
                  <a:solidFill>
                    <a:schemeClr val="accent4">
                      <a:lumMod val="75000"/>
                    </a:schemeClr>
                  </a:solidFill>
                </a:rPr>
                <a:t>ლიტრი</a:t>
              </a:r>
              <a:endParaRPr lang="ka-GE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3946088" y="3400450"/>
              <a:ext cx="876467" cy="84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ED7D31">
                      <a:lumMod val="75000"/>
                    </a:srgbClr>
                  </a:solidFill>
                </a:rPr>
                <a:t>2,000 </a:t>
              </a:r>
              <a:r>
                <a:rPr lang="ka-GE" sz="1200" dirty="0">
                  <a:solidFill>
                    <a:srgbClr val="ED7D31">
                      <a:lumMod val="75000"/>
                    </a:srgbClr>
                  </a:solidFill>
                </a:rPr>
                <a:t>ლიტრი</a:t>
              </a:r>
              <a:endParaRPr lang="en-US" dirty="0">
                <a:solidFill>
                  <a:srgbClr val="ED7D31">
                    <a:lumMod val="75000"/>
                  </a:srgbClr>
                </a:solidFill>
              </a:endParaRPr>
            </a:p>
            <a:p>
              <a:endParaRPr lang="ka-GE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31"/>
            <p:cNvSpPr txBox="1"/>
            <p:nvPr/>
          </p:nvSpPr>
          <p:spPr>
            <a:xfrm>
              <a:off x="5817229" y="3402375"/>
              <a:ext cx="1124218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C000">
                      <a:lumMod val="75000"/>
                    </a:srgbClr>
                  </a:solidFill>
                </a:rPr>
                <a:t>100,000 </a:t>
              </a:r>
              <a:r>
                <a:rPr lang="ka-GE" sz="1200" dirty="0">
                  <a:solidFill>
                    <a:schemeClr val="accent4">
                      <a:lumMod val="75000"/>
                    </a:schemeClr>
                  </a:solidFill>
                </a:rPr>
                <a:t>ლიტრი</a:t>
              </a:r>
              <a:endParaRPr lang="ka-GE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32"/>
            <p:cNvSpPr txBox="1"/>
            <p:nvPr/>
          </p:nvSpPr>
          <p:spPr>
            <a:xfrm>
              <a:off x="6881062" y="3400064"/>
              <a:ext cx="1210968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1,000,000 </a:t>
              </a:r>
              <a:r>
                <a:rPr lang="ka-GE" sz="1200" dirty="0">
                  <a:solidFill>
                    <a:schemeClr val="accent6">
                      <a:lumMod val="75000"/>
                    </a:schemeClr>
                  </a:solidFill>
                </a:rPr>
                <a:t>ლიტრი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8013166" y="3400450"/>
              <a:ext cx="1313714" cy="84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2,000,000 </a:t>
              </a:r>
              <a:r>
                <a:rPr lang="ka-GE" sz="1200" dirty="0">
                  <a:solidFill>
                    <a:schemeClr val="accent6">
                      <a:lumMod val="75000"/>
                    </a:schemeClr>
                  </a:solidFill>
                </a:rPr>
                <a:t>ლიტრი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ka-GE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2107476" y="3402401"/>
              <a:ext cx="696739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ED7D31">
                      <a:lumMod val="75000"/>
                    </a:srgbClr>
                  </a:solidFill>
                </a:rPr>
                <a:t>500 </a:t>
              </a:r>
              <a:r>
                <a:rPr lang="ka-GE" sz="1200" dirty="0">
                  <a:solidFill>
                    <a:srgbClr val="ED7D31">
                      <a:lumMod val="75000"/>
                    </a:srgbClr>
                  </a:solidFill>
                </a:rPr>
                <a:t>ლიტრი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395704" y="822458"/>
              <a:ext cx="1435705" cy="210668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Right Brace 31"/>
          <p:cNvSpPr/>
          <p:nvPr/>
        </p:nvSpPr>
        <p:spPr>
          <a:xfrm rot="10800000">
            <a:off x="4109108" y="3029766"/>
            <a:ext cx="462893" cy="11410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a-G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a-G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01" y="-307254"/>
            <a:ext cx="6453554" cy="1001949"/>
          </a:xfrm>
        </p:spPr>
        <p:txBody>
          <a:bodyPr>
            <a:normAutofit/>
          </a:bodyPr>
          <a:lstStyle/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კონსოლიდირებული ტენდერები 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264" y="3138616"/>
            <a:ext cx="3510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შემსყიდველი ორგანიზაციები სხვადასხვა სახის მოთხოვნების მიხედვით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8628" y="268123"/>
            <a:ext cx="1801244" cy="2580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მიმწოდებელი</a:t>
            </a:r>
          </a:p>
        </p:txBody>
      </p:sp>
    </p:spTree>
    <p:extLst>
      <p:ext uri="{BB962C8B-B14F-4D97-AF65-F5344CB8AC3E}">
        <p14:creationId xmlns:p14="http://schemas.microsoft.com/office/powerpoint/2010/main" val="24721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345">
            <a:off x="927150" y="2691559"/>
            <a:ext cx="4143983" cy="27626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284">
            <a:off x="389923" y="1319133"/>
            <a:ext cx="3884128" cy="25894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flipV="1">
            <a:off x="5478162" y="3031524"/>
            <a:ext cx="4827373" cy="41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9605319" y="3266160"/>
            <a:ext cx="757881" cy="2075936"/>
          </a:xfrm>
          <a:prstGeom prst="rightBrac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7" name="TextBox 6"/>
          <p:cNvSpPr txBox="1"/>
          <p:nvPr/>
        </p:nvSpPr>
        <p:spPr>
          <a:xfrm>
            <a:off x="5178357" y="1011228"/>
            <a:ext cx="7172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საწვავის შესყიდვის / ჩასხმის პრიორიტეტული მეთოდები:</a:t>
            </a: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„აგაი“ სისტემა</a:t>
            </a: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2)  ნომრიანი პლასტიკური ბარათები</a:t>
            </a: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3)  უნომრო პლასტიკური ბარათები</a:t>
            </a: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4)  ტალონები</a:t>
            </a:r>
          </a:p>
          <a:p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6264" y="234201"/>
            <a:ext cx="11034671" cy="58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გამარჯვებული მიმწოდებლისგან საწვავის შესყიდვის მეთოდები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4225" y="4119462"/>
            <a:ext cx="13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>
                <a:solidFill>
                  <a:srgbClr val="FF0000"/>
                </a:solidFill>
              </a:rPr>
              <a:t>ნებართვა</a:t>
            </a:r>
          </a:p>
        </p:txBody>
      </p:sp>
    </p:spTree>
    <p:extLst>
      <p:ext uri="{BB962C8B-B14F-4D97-AF65-F5344CB8AC3E}">
        <p14:creationId xmlns:p14="http://schemas.microsoft.com/office/powerpoint/2010/main" val="320503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785" y="0"/>
            <a:ext cx="12587785" cy="775733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არაგამარჯვებული</a:t>
            </a:r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 მიმწოდებლისგან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ს</a:t>
            </a:r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აწვავის შესყიდვის შემთხვევა:</a:t>
            </a:r>
            <a:endParaRPr lang="ka-GE" sz="28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345">
            <a:off x="927150" y="2691559"/>
            <a:ext cx="4143983" cy="27626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284">
            <a:off x="389923" y="1319133"/>
            <a:ext cx="3884128" cy="25894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74197" y="775733"/>
            <a:ext cx="844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00B050"/>
                </a:solidFill>
                <a:sym typeface="Wingdings" pitchFamily="2" charset="2"/>
              </a:rPr>
              <a:t>                             </a:t>
            </a:r>
            <a:r>
              <a:rPr lang="ka-GE" b="1" dirty="0">
                <a:solidFill>
                  <a:srgbClr val="00B050"/>
                </a:solidFill>
                <a:sym typeface="Wingdings" pitchFamily="2" charset="2"/>
              </a:rPr>
              <a:t>კომისიის თანხმობა!!!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451" y="1766060"/>
            <a:ext cx="6723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შემსყიდველი ორგანიზაცია გამარჯვებული პრეტენდენტის ავტოგასამართი სადგურიდან დაშორებულია 15 კმ-ზე მეტი მანძილით.</a:t>
            </a:r>
          </a:p>
          <a:p>
            <a:pPr lvl="0"/>
            <a:endParaRPr lang="ka-GE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შემსყიდველი ორგანიზაციის მიერ შესაბამისი მარკის საწვავის ტენდერში გამარჯვებული პრეტენდენტისგან შესყიდვა გამოიწვევს უფრო მეტ დანახარჯს, ვიდრე ამ საწვავის სხვა პირისგან შესყიდვა.</a:t>
            </a:r>
          </a:p>
          <a:p>
            <a:pPr lvl="0"/>
            <a:endParaRPr lang="ka-GE" dirty="0"/>
          </a:p>
          <a:p>
            <a:endParaRPr lang="ka-GE" dirty="0"/>
          </a:p>
        </p:txBody>
      </p:sp>
      <p:sp>
        <p:nvSpPr>
          <p:cNvPr id="9" name="TextBox 8"/>
          <p:cNvSpPr txBox="1"/>
          <p:nvPr/>
        </p:nvSpPr>
        <p:spPr>
          <a:xfrm>
            <a:off x="453081" y="6219568"/>
            <a:ext cx="130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rgbClr val="FF0000"/>
                </a:solidFill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3894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" y="1222554"/>
            <a:ext cx="3029267" cy="3036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1" y="1574523"/>
            <a:ext cx="6274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პორტაბელური/სატარებელი კომპიუტერი (</a:t>
            </a:r>
            <a:r>
              <a:rPr lang="ka-GE" dirty="0" err="1">
                <a:latin typeface="Arial" panose="020B0604020202020204" pitchFamily="34" charset="0"/>
                <a:cs typeface="Arial" panose="020B0604020202020204" pitchFamily="34" charset="0"/>
              </a:rPr>
              <a:t>ლეპტოპი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პერსონალური კომპიუტერი (</a:t>
            </a:r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კომპლექტი: სისტემური ბლოკი, მონიტორი, მაუსი, კლავიატურა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გარანტია</a:t>
            </a:r>
            <a:r>
              <a:rPr lang="ka-GE" dirty="0"/>
              <a:t> - 3 წელი</a:t>
            </a:r>
            <a:r>
              <a:rPr lang="en-US" dirty="0"/>
              <a:t>;</a:t>
            </a:r>
            <a:endParaRPr lang="ka-GE" dirty="0"/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ლიცენზირებული ოპერაციული სისტემა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8524" y="179769"/>
            <a:ext cx="10245968" cy="695190"/>
          </a:xfrm>
        </p:spPr>
        <p:txBody>
          <a:bodyPr>
            <a:noAutofit/>
          </a:bodyPr>
          <a:lstStyle/>
          <a:p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კომპიუტერების კონსოლიდირებული ტენდერი</a:t>
            </a:r>
            <a:endParaRPr lang="ka-GE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0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/>
        </p:blipFill>
        <p:spPr>
          <a:xfrm>
            <a:off x="1112018" y="1404970"/>
            <a:ext cx="2919884" cy="26981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75271" y="1876896"/>
            <a:ext cx="6495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A4 </a:t>
            </a:r>
            <a:r>
              <a:rPr lang="ka-GE" b="1" dirty="0"/>
              <a:t>ფორმატის შავ-თეთრი პრინტერები და მათთვის განკუთვნილი ორიგინალი </a:t>
            </a:r>
            <a:r>
              <a:rPr lang="ka-GE" b="1" dirty="0" err="1"/>
              <a:t>კარტრიჯები</a:t>
            </a: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b="1" dirty="0"/>
          </a:p>
          <a:p>
            <a:endParaRPr lang="ka-GE" dirty="0"/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გარანტია</a:t>
            </a:r>
            <a:r>
              <a:rPr lang="ka-GE" dirty="0"/>
              <a:t> - პრინტერებზე 3 წელი, </a:t>
            </a:r>
            <a:r>
              <a:rPr lang="ka-GE" dirty="0" err="1"/>
              <a:t>კარტრიჯებზე</a:t>
            </a:r>
            <a:r>
              <a:rPr lang="ka-GE" dirty="0"/>
              <a:t> 1 წელი</a:t>
            </a:r>
            <a:r>
              <a:rPr lang="en-US" dirty="0"/>
              <a:t>;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ორიგინალი </a:t>
            </a:r>
            <a:r>
              <a:rPr lang="ka-GE" dirty="0" err="1"/>
              <a:t>კარტრიჯების</a:t>
            </a:r>
            <a:r>
              <a:rPr lang="ka-GE" dirty="0"/>
              <a:t> შესყიდვა 3 წლის განმავლობაში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3" y="100484"/>
            <a:ext cx="10515600" cy="76623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/>
              <a:t>პრინტერები და </a:t>
            </a:r>
            <a:r>
              <a:rPr lang="ka-GE" sz="3200" b="1" dirty="0" err="1"/>
              <a:t>კარტრიჯები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2244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1" y="1866036"/>
            <a:ext cx="2514509" cy="20213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96140" y="1866036"/>
            <a:ext cx="6495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/>
              <a:t>პერსონალურ კომპიუტერისთვის განკუთვნილი უწყვეტი კვების წყარო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გარანტია</a:t>
            </a:r>
            <a:r>
              <a:rPr lang="ka-GE" dirty="0"/>
              <a:t> - 3 წელი</a:t>
            </a:r>
            <a:r>
              <a:rPr lang="en-US" dirty="0"/>
              <a:t>;</a:t>
            </a:r>
            <a:endParaRPr lang="ka-G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8789" y="73723"/>
            <a:ext cx="8396235" cy="870822"/>
          </a:xfrm>
        </p:spPr>
        <p:txBody>
          <a:bodyPr>
            <a:noAutofit/>
          </a:bodyPr>
          <a:lstStyle/>
          <a:p>
            <a:r>
              <a:rPr lang="ka-GE" sz="3200" b="1" dirty="0"/>
              <a:t>უწყვეტი კვების წყაროები</a:t>
            </a:r>
            <a:r>
              <a:rPr lang="en-US" sz="3200" b="1" dirty="0"/>
              <a:t> (UPS)</a:t>
            </a:r>
          </a:p>
        </p:txBody>
      </p:sp>
    </p:spTree>
    <p:extLst>
      <p:ext uri="{BB962C8B-B14F-4D97-AF65-F5344CB8AC3E}">
        <p14:creationId xmlns:p14="http://schemas.microsoft.com/office/powerpoint/2010/main" val="310208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9" y="1831137"/>
            <a:ext cx="2707889" cy="23950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70731" y="179052"/>
            <a:ext cx="3998579" cy="695190"/>
          </a:xfrm>
        </p:spPr>
        <p:txBody>
          <a:bodyPr>
            <a:noAutofit/>
          </a:bodyPr>
          <a:lstStyle/>
          <a:p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საბეჭდი ქაღალდი</a:t>
            </a:r>
            <a:endParaRPr lang="ka-GE" sz="32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2542" y="1597517"/>
            <a:ext cx="5905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უმაღლესი ხარისხის საბეჭდი ქაღალდი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პირველი ხარისხის საბეჭდი ქაღალდი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a-G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ტრანსპორტირება</a:t>
            </a:r>
            <a:r>
              <a:rPr lang="ka-GE" dirty="0"/>
              <a:t> – მიმწოდებლის ხარჯი ქ. თბილისის ტერიტორიის ფარგლებში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7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4" y="179769"/>
            <a:ext cx="10245968" cy="695190"/>
          </a:xfrm>
        </p:spPr>
        <p:txBody>
          <a:bodyPr>
            <a:noAutofit/>
          </a:bodyPr>
          <a:lstStyle/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საბეჭდი ქაღალდის კონსოლიდირებული ტენდერი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5750" y="827280"/>
            <a:ext cx="65655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ka-GE" sz="2800" b="1" dirty="0">
                <a:solidFill>
                  <a:srgbClr val="FF0000"/>
                </a:solidFill>
              </a:rPr>
              <a:t> გამონაკლისი 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4350560"/>
              </p:ext>
            </p:extLst>
          </p:nvPr>
        </p:nvGraphicFramePr>
        <p:xfrm>
          <a:off x="484131" y="1627499"/>
          <a:ext cx="12916930" cy="437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2" y="1457011"/>
            <a:ext cx="2707889" cy="23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3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aclobanrentacar.com/wp-content/uploads/2018/03/cropped-tacloban-rent-a-car-icon-1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 b="32312"/>
          <a:stretch/>
        </p:blipFill>
        <p:spPr bwMode="auto">
          <a:xfrm>
            <a:off x="266107" y="1929284"/>
            <a:ext cx="4876800" cy="19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სატრანსპორტო საშუალებები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17223" y="1929284"/>
            <a:ext cx="5651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სტანდარტიზაცია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ავტოპარკის ერთგვაროვნება ცენტრალიზაციის შედეგად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ტექმომსახურებაზე ხარისხის გაუმჯობესება დანახარჯების შემცირება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კონსოლიდაციის შედეგად მიღებული მნიშვნელოვანი საბიუჯეტო ეკონომია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6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0" y="1630244"/>
            <a:ext cx="2800243" cy="2800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8474" y="1905621"/>
            <a:ext cx="5664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მცირე და დიდი ტვირთამწეობის საბურავები (თანმხლები მომსახურებით)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შემოთავაზებული საბურავის ხარისხი უნდა დასტურდებოდეს ევროპის ეკონომიკური კომისიის (</a:t>
            </a:r>
            <a:r>
              <a:rPr lang="en-US" dirty="0"/>
              <a:t>the Economic Commission of Europe „ECE“) </a:t>
            </a:r>
            <a:r>
              <a:rPr lang="ka-GE" dirty="0"/>
              <a:t>მიერ გაცემული სერტიფიკატის ფლობით.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endParaRPr lang="ka-G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994" y="-60444"/>
            <a:ext cx="12192001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3200" b="1" dirty="0"/>
              <a:t>ავტომანქანების საბურავების კონსოლიდირებული ტენდერი (თანმდევი მომსახურებით)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279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485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/>
              <a:t>რა როლი აქვს </a:t>
            </a:r>
            <a:r>
              <a:rPr lang="ka-GE" sz="2800" b="1" dirty="0" smtClean="0"/>
              <a:t>ცენტრალურ შემსყიდველ ორგანოს?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1951893"/>
            <a:ext cx="10515600" cy="1705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ka-GE" sz="2800" b="1" dirty="0" smtClean="0"/>
              <a:t> საქართველოს მთავრობის 237-ე დადგენილება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3780692"/>
            <a:ext cx="10515600" cy="196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ka-GE" sz="2800" b="1" dirty="0" err="1" smtClean="0"/>
              <a:t>სატენდერო</a:t>
            </a:r>
            <a:r>
              <a:rPr lang="ka-GE" sz="2800" b="1" dirty="0" smtClean="0"/>
              <a:t> კომისიის მიერ კონსოლიდირებული ტენდერის ჩატარება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257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dn2.iconfinder.com/data/icons/vehicle-insurance/256/Collision_Insurance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052429"/>
            <a:ext cx="2539354" cy="25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9900" y="2052429"/>
            <a:ext cx="6642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შემსყიდველი ორგანიზაციების ბალანსზე არსებული სატრანსპორტო საშუალებებისათვის</a:t>
            </a:r>
            <a:r>
              <a:rPr lang="en-US" dirty="0"/>
              <a:t>:</a:t>
            </a:r>
            <a:r>
              <a:rPr lang="ka-GE" dirty="0"/>
              <a:t>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ძარის დაზღვევის (</a:t>
            </a:r>
            <a:r>
              <a:rPr lang="en-US" dirty="0"/>
              <a:t>A),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მესამე პირის მიმართ სამოქალაქო პასუხისმგებლობის დაზღვევის (</a:t>
            </a:r>
            <a:r>
              <a:rPr lang="en-US" dirty="0"/>
              <a:t>B)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უფლებამოსილი მძღოლისა და მგზავრების ჯანმრთელობის ზიანის დაზღვევის (</a:t>
            </a:r>
            <a:r>
              <a:rPr lang="en-US" dirty="0"/>
              <a:t>C) </a:t>
            </a:r>
            <a:r>
              <a:rPr lang="ka-GE" dirty="0"/>
              <a:t>მომსახურების შესყიდვა. </a:t>
            </a:r>
            <a:br>
              <a:rPr lang="ka-GE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ka-GE" sz="3200" dirty="0"/>
              <a:t>სატრანსპორტო საშუალებების დაზღვევა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212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blogmedia.dealerfire.com/wp-content/uploads/sites/871/2018/05/oil-icon-blue-200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5" y="1909187"/>
            <a:ext cx="2020975" cy="20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სატრანსპორტო საშუალებების ძრავის ზეთები და ზეთის ფილტრები (თანმდევი მომსახურებით)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93054" y="1884066"/>
            <a:ext cx="71989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18 სხვადასხვა ტექნიკური მახასიათებლების ძრავის ზეთი და ზეთის ფილტრი;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თანმდევი მომსახურება - ზეთის და ზეთის ფილტრის შეცვლა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განისაზღვრა ზეთის შესაბამისობები, სპეციფიკაციის დონეები - </a:t>
            </a:r>
            <a:r>
              <a:rPr lang="en-US" dirty="0"/>
              <a:t>API; SN; /SL; ACEA; CF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სატრანსპორტო საშუალების ძრავის ზეთის და ფილტრის შეცვლა მიმწოდებელმა უნდა განახორციელოს სავალდებულოდ შემდეგ ქალაქებში განთავსებულ სერვის-ცენტრებში: </a:t>
            </a:r>
            <a:br>
              <a:rPr lang="ka-GE" dirty="0"/>
            </a:br>
            <a:r>
              <a:rPr lang="ka-GE" dirty="0"/>
              <a:t/>
            </a:r>
            <a:br>
              <a:rPr lang="ka-GE" dirty="0"/>
            </a:br>
            <a:r>
              <a:rPr lang="ka-GE" i="1" dirty="0"/>
              <a:t>ქ. თბილისი (არანაკლებ 5 სერვის-ცენტრი); ქ. ქუთაისი; </a:t>
            </a:r>
            <a:r>
              <a:rPr lang="ka-GE" i="1" dirty="0" err="1"/>
              <a:t>ქ.ბათუმი</a:t>
            </a:r>
            <a:r>
              <a:rPr lang="ka-GE" i="1" dirty="0"/>
              <a:t>; </a:t>
            </a:r>
            <a:r>
              <a:rPr lang="ka-GE" i="1" dirty="0" err="1"/>
              <a:t>ქ.თელავი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ქ.ზუგდიდი</a:t>
            </a:r>
            <a:r>
              <a:rPr lang="en-US" i="1" dirty="0"/>
              <a:t>;</a:t>
            </a:r>
            <a:r>
              <a:rPr lang="ka-GE" i="1" dirty="0"/>
              <a:t> </a:t>
            </a:r>
            <a:r>
              <a:rPr lang="ka-GE" i="1" dirty="0" err="1"/>
              <a:t>ქ.ახალციხე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ქ.გორი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ქ.მარნეული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ქ.ფოთი</a:t>
            </a:r>
            <a:r>
              <a:rPr lang="en-US" i="1" dirty="0"/>
              <a:t>.</a:t>
            </a:r>
            <a:endParaRPr lang="ka-GE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4" y="4026877"/>
            <a:ext cx="2020975" cy="20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8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4.iconfinder.com/data/icons/engineering-13/50/55-5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b="13611"/>
          <a:stretch/>
        </p:blipFill>
        <p:spPr bwMode="auto">
          <a:xfrm>
            <a:off x="602238" y="2611314"/>
            <a:ext cx="3202039" cy="22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690688"/>
            <a:ext cx="690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35 </a:t>
            </a:r>
            <a:r>
              <a:rPr lang="ka-GE" dirty="0"/>
              <a:t>სხვადასხვა ტიპის აკუმულატორი;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i="1" dirty="0"/>
              <a:t>გარანტია</a:t>
            </a:r>
            <a:r>
              <a:rPr lang="ka-GE" i="1" dirty="0"/>
              <a:t> - </a:t>
            </a:r>
            <a:r>
              <a:rPr lang="ka-GE" i="1" u="sng" dirty="0"/>
              <a:t>3 წელი</a:t>
            </a:r>
            <a:r>
              <a:rPr lang="en-US" i="1" u="sng" dirty="0"/>
              <a:t>;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სატრანსპორტო საშუალებებზე აკუმულატორების დემონტაჟი-მონტაჟი და </a:t>
            </a:r>
            <a:r>
              <a:rPr lang="ka-GE" dirty="0" err="1"/>
              <a:t>შემსყიდველის</a:t>
            </a:r>
            <a:r>
              <a:rPr lang="ka-GE" dirty="0"/>
              <a:t> საწყობში მიწოდება მიმწოდებელმა განახორციელოს სავალდებულოდ შემდეგ ქალაქებში ან მათ მიმდებარე ტერიტორიაზე არაუმეტეს 15 კმ-ის რადიუსში (გარდა ქ. თბილისისა) განთავსებულ სერვის-ცენტრებში: </a:t>
            </a:r>
            <a:br>
              <a:rPr lang="ka-GE" dirty="0"/>
            </a:br>
            <a:r>
              <a:rPr lang="ka-GE" dirty="0"/>
              <a:t/>
            </a:r>
            <a:br>
              <a:rPr lang="ka-GE" dirty="0"/>
            </a:br>
            <a:r>
              <a:rPr lang="ka-GE" i="1" dirty="0"/>
              <a:t>ქ. თბილისი (არანაკლებ 3 სერვის-ცენტრი); ქ. ქუთაისი; </a:t>
            </a:r>
            <a:r>
              <a:rPr lang="ka-GE" i="1" dirty="0" err="1"/>
              <a:t>ქ.ბათუმი</a:t>
            </a:r>
            <a:r>
              <a:rPr lang="ka-GE" i="1" dirty="0"/>
              <a:t>; </a:t>
            </a:r>
            <a:r>
              <a:rPr lang="ka-GE" i="1" dirty="0" err="1"/>
              <a:t>ქ.თელავი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ქ.ზუგდიდი</a:t>
            </a:r>
            <a:r>
              <a:rPr lang="en-US" i="1" dirty="0"/>
              <a:t>;</a:t>
            </a:r>
            <a:r>
              <a:rPr lang="ka-GE" i="1" dirty="0"/>
              <a:t> </a:t>
            </a:r>
            <a:r>
              <a:rPr lang="ka-GE" i="1" dirty="0" err="1"/>
              <a:t>ქ.ახალციხე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ქ.გორი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ქ.მარნეული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ქ.ფოთი</a:t>
            </a:r>
            <a:r>
              <a:rPr lang="en-US" i="1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სატრანსპორტო საშუალებების აკუმულატორები (თანმდევი მომსახურებით)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406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9" y="1280270"/>
            <a:ext cx="3102738" cy="310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3747" y="1508200"/>
            <a:ext cx="5634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a-GE" sz="2000" dirty="0">
                <a:latin typeface="Arial" panose="020B0604020202020204" pitchFamily="34" charset="0"/>
                <a:cs typeface="Arial" panose="020B0604020202020204" pitchFamily="34" charset="0"/>
              </a:rPr>
              <a:t>წინასწარ განსაზღვრული ტარიფები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a-GE" sz="2000" dirty="0">
                <a:latin typeface="Arial" panose="020B0604020202020204" pitchFamily="34" charset="0"/>
                <a:cs typeface="Arial" panose="020B0604020202020204" pitchFamily="34" charset="0"/>
              </a:rPr>
              <a:t>ერთზე მეტი გამარჯვებული პრეტენდენტი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3411" y="346024"/>
            <a:ext cx="12192000" cy="695190"/>
          </a:xfrm>
        </p:spPr>
        <p:txBody>
          <a:bodyPr>
            <a:noAutofit/>
          </a:bodyPr>
          <a:lstStyle/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ფიჭური სატელეფონო მომსახურების კონსოლიდირებული ტენდერი</a:t>
            </a:r>
            <a:endParaRPr lang="ka-GE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5" y="2034989"/>
            <a:ext cx="3029175" cy="3130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257989"/>
            <a:ext cx="5747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dirty="0"/>
              <a:t>ემსახურება სახელმწიფო შემსყიდველი ორგანიზაციის მიერ საზოგადოებისთვის მნიშვნელოვანი ინფორმაციის გავრცელებას, რაც მოიაზრებს სხვადასხვა სახის საინფორმაციო ვიდეორგოლების ეთერში განთავსებას.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dirty="0"/>
              <a:t>სატელევიზიო საეთერო დროის შესყიდვა შეწონილი რეიტინგის პუნქტის</a:t>
            </a:r>
            <a:r>
              <a:rPr lang="en-US" sz="2000" dirty="0"/>
              <a:t> (</a:t>
            </a:r>
            <a:r>
              <a:rPr lang="en-US" sz="2000" dirty="0" err="1"/>
              <a:t>Wgrp</a:t>
            </a:r>
            <a:r>
              <a:rPr lang="en-US" sz="2000" dirty="0"/>
              <a:t>)</a:t>
            </a:r>
            <a:r>
              <a:rPr lang="ka-GE" sz="2000" dirty="0"/>
              <a:t> მეშვეობით.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dirty="0"/>
              <a:t>წინასწარ დადგენილი ტარიფები და რამდენიმე გამარჯვებული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სატელევიზიო საეთერო დროის </a:t>
            </a:r>
            <a:r>
              <a:rPr lang="en-US" sz="3200" dirty="0"/>
              <a:t>(</a:t>
            </a:r>
            <a:r>
              <a:rPr lang="en-US" sz="3200" dirty="0" err="1"/>
              <a:t>Wgrp</a:t>
            </a:r>
            <a:r>
              <a:rPr lang="en-US" sz="3200" dirty="0"/>
              <a:t>)</a:t>
            </a:r>
            <a:r>
              <a:rPr lang="ka-GE" sz="3200" dirty="0"/>
              <a:t> კონსოლიდირებული ტენდერი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943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1085" y="1690688"/>
            <a:ext cx="7101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150-მდე </a:t>
            </a:r>
            <a:r>
              <a:rPr lang="ka-GE" dirty="0"/>
              <a:t>სახეობის საკვები </a:t>
            </a:r>
            <a:r>
              <a:rPr lang="ka-GE" dirty="0" smtClean="0"/>
              <a:t>პროდუქტი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ძალოვანი სტრუქტურებისთვის განკუთვნილი საკვები პროდუქტები;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თბილისის ბაგა-ბაღებისთვის განკუთვნილი საკვები პროდუქტები.</a:t>
            </a:r>
            <a:endParaRPr lang="en-US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endParaRPr lang="ka-GE" dirty="0"/>
          </a:p>
          <a:p>
            <a:endParaRPr lang="ka-GE" dirty="0"/>
          </a:p>
          <a:p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სხვადასხვა სახის კვების პროდუქტები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9" y="1784839"/>
            <a:ext cx="4641656" cy="289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31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2.iconfinder.com/data/icons/health-care-11/512/pharmacy_vial-5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r="23810"/>
          <a:stretch/>
        </p:blipFill>
        <p:spPr bwMode="auto">
          <a:xfrm>
            <a:off x="1230922" y="1817688"/>
            <a:ext cx="1503485" cy="2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0039" y="1690688"/>
            <a:ext cx="68052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 smtClean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სხვადასხვა </a:t>
            </a: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დასახელების მედიკამენტი;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ka-GE" dirty="0">
              <a:latin typeface="DejaVu Sans" panose="020B0603030804020204" pitchFamily="34" charset="2"/>
              <a:ea typeface="DejaVu Sans" panose="020B0603030804020204" pitchFamily="34" charset="2"/>
              <a:cs typeface="DejaVu Sans" panose="020B0603030804020204" pitchFamily="34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მედიკამენტების ვარგისიანობის ვადა მიწოდების მომენტიდან არანაკლებ 12 თვე;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>
              <a:latin typeface="DejaVu Sans" panose="020B0603030804020204" pitchFamily="34" charset="2"/>
              <a:ea typeface="DejaVu Sans" panose="020B0603030804020204" pitchFamily="34" charset="2"/>
              <a:cs typeface="DejaVu Sans" panose="020B0603030804020204" pitchFamily="34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უზრუნველყოფილია მედიკამენტების სწრაფი და დროული მიწოდება საქართველოს მასშტაბით, სანიტარულ–ჰიგიენური ნორმების დაცვით;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>
              <a:latin typeface="DejaVu Sans" panose="020B0603030804020204" pitchFamily="34" charset="2"/>
              <a:ea typeface="DejaVu Sans" panose="020B0603030804020204" pitchFamily="34" charset="2"/>
              <a:cs typeface="DejaVu Sans" panose="020B0603030804020204" pitchFamily="34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კონსოლიდირებული ტენდერები ცხადდება მედიკამენტის საერთაშორისო არაპატენტირებული სახელწოდებით (ჯენერიკით), რამაც გაზარდა კონკურენცია.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ფარმაცევტული პროდუქტები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58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3801" y="1690688"/>
            <a:ext cx="6552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სხვადასხვა ტიპის სამედიცინო </a:t>
            </a:r>
            <a:r>
              <a:rPr lang="ka-GE" dirty="0"/>
              <a:t>სახარჯი </a:t>
            </a:r>
            <a:r>
              <a:rPr lang="ka-GE" dirty="0" smtClean="0"/>
              <a:t>მასალა;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მაღალი ხარისხის დამადასტურებელი შესაბამისი სერტიფიკატ(ებ)ი ან/და </a:t>
            </a:r>
            <a:r>
              <a:rPr lang="en-US" dirty="0"/>
              <a:t>CE </a:t>
            </a:r>
            <a:r>
              <a:rPr lang="ka-GE" dirty="0"/>
              <a:t>მარკირება;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სამედიცინო სახარჯი მასალების ტრანსპორტირებისას დაცულია სანიტარულ–ჰიგიენური ნორმები;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სამედიცინო სახარჯი მასალები</a:t>
            </a:r>
            <a:endParaRPr lang="en-US" sz="3200" dirty="0"/>
          </a:p>
        </p:txBody>
      </p:sp>
      <p:pic>
        <p:nvPicPr>
          <p:cNvPr id="5" name="Picture 2" descr="https://cdn4.iconfinder.com/data/icons/medical-soft-4/512/patient_vaccination_medical_drug_syringe_needle_vaccine_injection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9139"/>
            <a:ext cx="2456508" cy="24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22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9" y="1808285"/>
            <a:ext cx="3241430" cy="3241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1798" y="1972687"/>
            <a:ext cx="6438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განკუთვნილია სკოლის მოსწავლეების ტრანსპორტირებისთვის სახლიდან სკოლამდე და უკან.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შემუშავდა ერთიანი სტანდარტები და გაუმჯობესდა მომსახურების ხარისხი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გამოცხადებულია მუნიციპალიტეტების მიხედვით და ხელშეკრულების შესრულებაზე ზედამხედველობას ახორციელებენ მუნიციპალიტეტები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endParaRPr lang="ka-GE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სკოლის მოსწავლეების სატრანსპორტო მომსახურება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6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C4A2-7C74-473B-9D71-394D2ADC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სასკოლო წიგნები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8EF60-6257-4E0F-91EA-2641560A5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463"/>
            <a:ext cx="2813073" cy="2813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C43E2-5E69-49D4-BA37-4575976AB9FE}"/>
              </a:ext>
            </a:extLst>
          </p:cNvPr>
          <p:cNvSpPr txBox="1"/>
          <p:nvPr/>
        </p:nvSpPr>
        <p:spPr>
          <a:xfrm>
            <a:off x="5445458" y="2022463"/>
            <a:ext cx="6586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სკოლის მოსწავლეებისთვის განკუთვნილი სასკოლო წიგნების ბეჭდვა ხორციელდება კონსოლიდირებულად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ტრანსპორტირებას სკოლებში უზრუნველყოფს მიმწოდებელი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2273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როგორ ირჩევა შესყიდვის ობიექტი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648748"/>
              </p:ext>
            </p:extLst>
          </p:nvPr>
        </p:nvGraphicFramePr>
        <p:xfrm>
          <a:off x="2032000" y="1978269"/>
          <a:ext cx="8128000" cy="342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271E-EB98-4924-B0B2-EEA7A2B0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სასკოლო </a:t>
            </a:r>
            <a:r>
              <a:rPr lang="ka-GE" sz="3200" dirty="0" smtClean="0"/>
              <a:t>მერხები და სკამები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13C55-D60A-498C-ACC4-7C844E54F9DE}"/>
              </a:ext>
            </a:extLst>
          </p:cNvPr>
          <p:cNvSpPr txBox="1"/>
          <p:nvPr/>
        </p:nvSpPr>
        <p:spPr>
          <a:xfrm>
            <a:off x="5511207" y="1957885"/>
            <a:ext cx="6181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err="1" smtClean="0"/>
              <a:t>ვერზალიტის</a:t>
            </a:r>
            <a:r>
              <a:rPr lang="ka-GE" dirty="0" smtClean="0"/>
              <a:t> ტექნოლოგიით დამზადებული სასკოლო მერხებისა და სკამების შესყიდვა.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ტრანსპორტირებას სკოლებში უზრუნველყოფს მიმწოდებელი.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31" y="1690688"/>
            <a:ext cx="3199737" cy="3001353"/>
          </a:xfrm>
        </p:spPr>
      </p:pic>
    </p:spTree>
    <p:extLst>
      <p:ext uri="{BB962C8B-B14F-4D97-AF65-F5344CB8AC3E}">
        <p14:creationId xmlns:p14="http://schemas.microsoft.com/office/powerpoint/2010/main" val="290625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D01D-CBCE-4D39-B0AF-734C755B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საოფისე ავეჯი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22252-54DC-4039-9867-7C5D3112A8C4}"/>
              </a:ext>
            </a:extLst>
          </p:cNvPr>
          <p:cNvSpPr txBox="1"/>
          <p:nvPr/>
        </p:nvSpPr>
        <p:spPr>
          <a:xfrm>
            <a:off x="5474531" y="2049759"/>
            <a:ext cx="646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კონსოლიდირებულად </a:t>
            </a:r>
            <a:r>
              <a:rPr lang="ka-GE" dirty="0" smtClean="0"/>
              <a:t>ხორციელდება  </a:t>
            </a:r>
            <a:r>
              <a:rPr lang="ka-GE" u="sng" dirty="0" smtClean="0"/>
              <a:t>საკონფერენციო სკამებისა და საოფისე სავარძლების შესყიდვა</a:t>
            </a:r>
            <a:endParaRPr lang="ka-GE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აღნიშნული ხორციელდება თანმდევი მომსახურებით, ადგილზე მიწოდება და </a:t>
            </a:r>
            <a:r>
              <a:rPr lang="ka-GE" dirty="0" smtClean="0"/>
              <a:t>აწყობა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380019-8DF9-40DC-8730-9188468368D7}"/>
              </a:ext>
            </a:extLst>
          </p:cNvPr>
          <p:cNvGrpSpPr/>
          <p:nvPr/>
        </p:nvGrpSpPr>
        <p:grpSpPr>
          <a:xfrm>
            <a:off x="1514764" y="1825626"/>
            <a:ext cx="2438400" cy="3226666"/>
            <a:chOff x="-7643813" y="4476751"/>
            <a:chExt cx="2384425" cy="6859587"/>
          </a:xfrm>
          <a:solidFill>
            <a:schemeClr val="tx2"/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BB59230A-6397-4A5F-8C1E-B91269674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643813" y="10939463"/>
              <a:ext cx="20002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5B2C2A23-0037-499E-81F1-A5619F051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7963" y="10939463"/>
              <a:ext cx="20002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D6CE26E0-11B1-4705-8BDF-5CA41823F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57826" y="10939463"/>
              <a:ext cx="198438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6E53CEA-9240-4C06-B843-F8BD81DE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61213" y="4476751"/>
              <a:ext cx="1408113" cy="3282950"/>
            </a:xfrm>
            <a:custGeom>
              <a:avLst/>
              <a:gdLst>
                <a:gd name="T0" fmla="*/ 2180 w 2486"/>
                <a:gd name="T1" fmla="*/ 2 h 2903"/>
                <a:gd name="T2" fmla="*/ 1242 w 2486"/>
                <a:gd name="T3" fmla="*/ 3 h 2903"/>
                <a:gd name="T4" fmla="*/ 289 w 2486"/>
                <a:gd name="T5" fmla="*/ 3 h 2903"/>
                <a:gd name="T6" fmla="*/ 9 w 2486"/>
                <a:gd name="T7" fmla="*/ 298 h 2903"/>
                <a:gd name="T8" fmla="*/ 98 w 2486"/>
                <a:gd name="T9" fmla="*/ 2116 h 2903"/>
                <a:gd name="T10" fmla="*/ 124 w 2486"/>
                <a:gd name="T11" fmla="*/ 2636 h 2903"/>
                <a:gd name="T12" fmla="*/ 415 w 2486"/>
                <a:gd name="T13" fmla="*/ 2901 h 2903"/>
                <a:gd name="T14" fmla="*/ 2067 w 2486"/>
                <a:gd name="T15" fmla="*/ 2902 h 2903"/>
                <a:gd name="T16" fmla="*/ 2364 w 2486"/>
                <a:gd name="T17" fmla="*/ 2621 h 2903"/>
                <a:gd name="T18" fmla="*/ 2420 w 2486"/>
                <a:gd name="T19" fmla="*/ 1463 h 2903"/>
                <a:gd name="T20" fmla="*/ 2477 w 2486"/>
                <a:gd name="T21" fmla="*/ 315 h 2903"/>
                <a:gd name="T22" fmla="*/ 2180 w 2486"/>
                <a:gd name="T23" fmla="*/ 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6" h="2903">
                  <a:moveTo>
                    <a:pt x="2180" y="2"/>
                  </a:moveTo>
                  <a:cubicBezTo>
                    <a:pt x="1867" y="6"/>
                    <a:pt x="1555" y="3"/>
                    <a:pt x="1242" y="3"/>
                  </a:cubicBezTo>
                  <a:cubicBezTo>
                    <a:pt x="924" y="3"/>
                    <a:pt x="607" y="2"/>
                    <a:pt x="289" y="3"/>
                  </a:cubicBezTo>
                  <a:cubicBezTo>
                    <a:pt x="122" y="4"/>
                    <a:pt x="0" y="135"/>
                    <a:pt x="9" y="298"/>
                  </a:cubicBezTo>
                  <a:cubicBezTo>
                    <a:pt x="39" y="904"/>
                    <a:pt x="69" y="1510"/>
                    <a:pt x="98" y="2116"/>
                  </a:cubicBezTo>
                  <a:cubicBezTo>
                    <a:pt x="107" y="2290"/>
                    <a:pt x="112" y="2463"/>
                    <a:pt x="124" y="2636"/>
                  </a:cubicBezTo>
                  <a:cubicBezTo>
                    <a:pt x="137" y="2803"/>
                    <a:pt x="248" y="2901"/>
                    <a:pt x="415" y="2901"/>
                  </a:cubicBezTo>
                  <a:cubicBezTo>
                    <a:pt x="966" y="2901"/>
                    <a:pt x="1516" y="2900"/>
                    <a:pt x="2067" y="2902"/>
                  </a:cubicBezTo>
                  <a:cubicBezTo>
                    <a:pt x="2239" y="2903"/>
                    <a:pt x="2356" y="2785"/>
                    <a:pt x="2364" y="2621"/>
                  </a:cubicBezTo>
                  <a:cubicBezTo>
                    <a:pt x="2383" y="2235"/>
                    <a:pt x="2402" y="1849"/>
                    <a:pt x="2420" y="1463"/>
                  </a:cubicBezTo>
                  <a:cubicBezTo>
                    <a:pt x="2439" y="1081"/>
                    <a:pt x="2456" y="698"/>
                    <a:pt x="2477" y="315"/>
                  </a:cubicBezTo>
                  <a:cubicBezTo>
                    <a:pt x="2486" y="149"/>
                    <a:pt x="2370" y="0"/>
                    <a:pt x="21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2DAE1FE-1A09-49E1-90EF-FF9DC4E2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26351" y="6188076"/>
              <a:ext cx="2319338" cy="2384425"/>
            </a:xfrm>
            <a:custGeom>
              <a:avLst/>
              <a:gdLst>
                <a:gd name="T0" fmla="*/ 3937 w 4093"/>
                <a:gd name="T1" fmla="*/ 53 h 2108"/>
                <a:gd name="T2" fmla="*/ 3637 w 4093"/>
                <a:gd name="T3" fmla="*/ 93 h 2108"/>
                <a:gd name="T4" fmla="*/ 3527 w 4093"/>
                <a:gd name="T5" fmla="*/ 334 h 2108"/>
                <a:gd name="T6" fmla="*/ 3405 w 4093"/>
                <a:gd name="T7" fmla="*/ 906 h 2108"/>
                <a:gd name="T8" fmla="*/ 3326 w 4093"/>
                <a:gd name="T9" fmla="*/ 1276 h 2108"/>
                <a:gd name="T10" fmla="*/ 2989 w 4093"/>
                <a:gd name="T11" fmla="*/ 1559 h 2108"/>
                <a:gd name="T12" fmla="*/ 1078 w 4093"/>
                <a:gd name="T13" fmla="*/ 1557 h 2108"/>
                <a:gd name="T14" fmla="*/ 818 w 4093"/>
                <a:gd name="T15" fmla="*/ 1361 h 2108"/>
                <a:gd name="T16" fmla="*/ 750 w 4093"/>
                <a:gd name="T17" fmla="*/ 1064 h 2108"/>
                <a:gd name="T18" fmla="*/ 637 w 4093"/>
                <a:gd name="T19" fmla="*/ 543 h 2108"/>
                <a:gd name="T20" fmla="*/ 581 w 4093"/>
                <a:gd name="T21" fmla="*/ 293 h 2108"/>
                <a:gd name="T22" fmla="*/ 496 w 4093"/>
                <a:gd name="T23" fmla="*/ 106 h 2108"/>
                <a:gd name="T24" fmla="*/ 230 w 4093"/>
                <a:gd name="T25" fmla="*/ 34 h 2108"/>
                <a:gd name="T26" fmla="*/ 37 w 4093"/>
                <a:gd name="T27" fmla="*/ 383 h 2108"/>
                <a:gd name="T28" fmla="*/ 161 w 4093"/>
                <a:gd name="T29" fmla="*/ 950 h 2108"/>
                <a:gd name="T30" fmla="*/ 330 w 4093"/>
                <a:gd name="T31" fmla="*/ 1727 h 2108"/>
                <a:gd name="T32" fmla="*/ 380 w 4093"/>
                <a:gd name="T33" fmla="*/ 1936 h 2108"/>
                <a:gd name="T34" fmla="*/ 643 w 4093"/>
                <a:gd name="T35" fmla="*/ 2108 h 2108"/>
                <a:gd name="T36" fmla="*/ 2605 w 4093"/>
                <a:gd name="T37" fmla="*/ 2108 h 2108"/>
                <a:gd name="T38" fmla="*/ 3492 w 4093"/>
                <a:gd name="T39" fmla="*/ 2108 h 2108"/>
                <a:gd name="T40" fmla="*/ 3749 w 4093"/>
                <a:gd name="T41" fmla="*/ 1914 h 2108"/>
                <a:gd name="T42" fmla="*/ 3894 w 4093"/>
                <a:gd name="T43" fmla="*/ 1241 h 2108"/>
                <a:gd name="T44" fmla="*/ 4055 w 4093"/>
                <a:gd name="T45" fmla="*/ 510 h 2108"/>
                <a:gd name="T46" fmla="*/ 4089 w 4093"/>
                <a:gd name="T47" fmla="*/ 289 h 2108"/>
                <a:gd name="T48" fmla="*/ 3937 w 4093"/>
                <a:gd name="T49" fmla="*/ 5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93" h="2108">
                  <a:moveTo>
                    <a:pt x="3937" y="53"/>
                  </a:moveTo>
                  <a:cubicBezTo>
                    <a:pt x="3829" y="0"/>
                    <a:pt x="3728" y="18"/>
                    <a:pt x="3637" y="93"/>
                  </a:cubicBezTo>
                  <a:cubicBezTo>
                    <a:pt x="3562" y="155"/>
                    <a:pt x="3546" y="246"/>
                    <a:pt x="3527" y="334"/>
                  </a:cubicBezTo>
                  <a:cubicBezTo>
                    <a:pt x="3486" y="524"/>
                    <a:pt x="3446" y="715"/>
                    <a:pt x="3405" y="906"/>
                  </a:cubicBezTo>
                  <a:cubicBezTo>
                    <a:pt x="3379" y="1029"/>
                    <a:pt x="3350" y="1152"/>
                    <a:pt x="3326" y="1276"/>
                  </a:cubicBezTo>
                  <a:cubicBezTo>
                    <a:pt x="3290" y="1470"/>
                    <a:pt x="3183" y="1562"/>
                    <a:pt x="2989" y="1559"/>
                  </a:cubicBezTo>
                  <a:cubicBezTo>
                    <a:pt x="2690" y="1554"/>
                    <a:pt x="1355" y="1558"/>
                    <a:pt x="1078" y="1557"/>
                  </a:cubicBezTo>
                  <a:cubicBezTo>
                    <a:pt x="954" y="1556"/>
                    <a:pt x="846" y="1475"/>
                    <a:pt x="818" y="1361"/>
                  </a:cubicBezTo>
                  <a:cubicBezTo>
                    <a:pt x="793" y="1262"/>
                    <a:pt x="772" y="1163"/>
                    <a:pt x="750" y="1064"/>
                  </a:cubicBezTo>
                  <a:cubicBezTo>
                    <a:pt x="712" y="891"/>
                    <a:pt x="675" y="717"/>
                    <a:pt x="637" y="543"/>
                  </a:cubicBezTo>
                  <a:cubicBezTo>
                    <a:pt x="619" y="460"/>
                    <a:pt x="593" y="377"/>
                    <a:pt x="581" y="293"/>
                  </a:cubicBezTo>
                  <a:cubicBezTo>
                    <a:pt x="570" y="221"/>
                    <a:pt x="546" y="159"/>
                    <a:pt x="496" y="106"/>
                  </a:cubicBezTo>
                  <a:cubicBezTo>
                    <a:pt x="433" y="38"/>
                    <a:pt x="319" y="5"/>
                    <a:pt x="230" y="34"/>
                  </a:cubicBezTo>
                  <a:cubicBezTo>
                    <a:pt x="73" y="86"/>
                    <a:pt x="0" y="218"/>
                    <a:pt x="37" y="383"/>
                  </a:cubicBezTo>
                  <a:cubicBezTo>
                    <a:pt x="78" y="572"/>
                    <a:pt x="120" y="761"/>
                    <a:pt x="161" y="950"/>
                  </a:cubicBezTo>
                  <a:cubicBezTo>
                    <a:pt x="218" y="1209"/>
                    <a:pt x="274" y="1468"/>
                    <a:pt x="330" y="1727"/>
                  </a:cubicBezTo>
                  <a:cubicBezTo>
                    <a:pt x="345" y="1797"/>
                    <a:pt x="353" y="1871"/>
                    <a:pt x="380" y="1936"/>
                  </a:cubicBezTo>
                  <a:cubicBezTo>
                    <a:pt x="427" y="2049"/>
                    <a:pt x="518" y="2108"/>
                    <a:pt x="643" y="2108"/>
                  </a:cubicBezTo>
                  <a:cubicBezTo>
                    <a:pt x="1297" y="2108"/>
                    <a:pt x="1951" y="2108"/>
                    <a:pt x="2605" y="2108"/>
                  </a:cubicBezTo>
                  <a:cubicBezTo>
                    <a:pt x="2900" y="2108"/>
                    <a:pt x="3196" y="2108"/>
                    <a:pt x="3492" y="2108"/>
                  </a:cubicBezTo>
                  <a:cubicBezTo>
                    <a:pt x="3609" y="2107"/>
                    <a:pt x="3726" y="2018"/>
                    <a:pt x="3749" y="1914"/>
                  </a:cubicBezTo>
                  <a:cubicBezTo>
                    <a:pt x="3798" y="1690"/>
                    <a:pt x="3845" y="1465"/>
                    <a:pt x="3894" y="1241"/>
                  </a:cubicBezTo>
                  <a:cubicBezTo>
                    <a:pt x="3947" y="998"/>
                    <a:pt x="4003" y="754"/>
                    <a:pt x="4055" y="510"/>
                  </a:cubicBezTo>
                  <a:cubicBezTo>
                    <a:pt x="4071" y="437"/>
                    <a:pt x="4086" y="363"/>
                    <a:pt x="4089" y="289"/>
                  </a:cubicBezTo>
                  <a:cubicBezTo>
                    <a:pt x="4093" y="179"/>
                    <a:pt x="4034" y="100"/>
                    <a:pt x="39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2CAB960-9369-4C32-9081-33D1EAA8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67613" y="8750301"/>
              <a:ext cx="2220913" cy="2119313"/>
            </a:xfrm>
            <a:custGeom>
              <a:avLst/>
              <a:gdLst>
                <a:gd name="T0" fmla="*/ 3858 w 3922"/>
                <a:gd name="T1" fmla="*/ 1729 h 1873"/>
                <a:gd name="T2" fmla="*/ 3279 w 3922"/>
                <a:gd name="T3" fmla="*/ 1459 h 1873"/>
                <a:gd name="T4" fmla="*/ 2777 w 3922"/>
                <a:gd name="T5" fmla="*/ 1223 h 1873"/>
                <a:gd name="T6" fmla="*/ 2149 w 3922"/>
                <a:gd name="T7" fmla="*/ 930 h 1873"/>
                <a:gd name="T8" fmla="*/ 2113 w 3922"/>
                <a:gd name="T9" fmla="*/ 873 h 1873"/>
                <a:gd name="T10" fmla="*/ 2113 w 3922"/>
                <a:gd name="T11" fmla="*/ 737 h 1873"/>
                <a:gd name="T12" fmla="*/ 2065 w 3922"/>
                <a:gd name="T13" fmla="*/ 658 h 1873"/>
                <a:gd name="T14" fmla="*/ 2046 w 3922"/>
                <a:gd name="T15" fmla="*/ 632 h 1873"/>
                <a:gd name="T16" fmla="*/ 2045 w 3922"/>
                <a:gd name="T17" fmla="*/ 432 h 1873"/>
                <a:gd name="T18" fmla="*/ 2213 w 3922"/>
                <a:gd name="T19" fmla="*/ 432 h 1873"/>
                <a:gd name="T20" fmla="*/ 2337 w 3922"/>
                <a:gd name="T21" fmla="*/ 316 h 1873"/>
                <a:gd name="T22" fmla="*/ 2337 w 3922"/>
                <a:gd name="T23" fmla="*/ 114 h 1873"/>
                <a:gd name="T24" fmla="*/ 2218 w 3922"/>
                <a:gd name="T25" fmla="*/ 0 h 1873"/>
                <a:gd name="T26" fmla="*/ 1961 w 3922"/>
                <a:gd name="T27" fmla="*/ 0 h 1873"/>
                <a:gd name="T28" fmla="*/ 1704 w 3922"/>
                <a:gd name="T29" fmla="*/ 0 h 1873"/>
                <a:gd name="T30" fmla="*/ 1585 w 3922"/>
                <a:gd name="T31" fmla="*/ 114 h 1873"/>
                <a:gd name="T32" fmla="*/ 1585 w 3922"/>
                <a:gd name="T33" fmla="*/ 316 h 1873"/>
                <a:gd name="T34" fmla="*/ 1709 w 3922"/>
                <a:gd name="T35" fmla="*/ 432 h 1873"/>
                <a:gd name="T36" fmla="*/ 1877 w 3922"/>
                <a:gd name="T37" fmla="*/ 432 h 1873"/>
                <a:gd name="T38" fmla="*/ 1876 w 3922"/>
                <a:gd name="T39" fmla="*/ 632 h 1873"/>
                <a:gd name="T40" fmla="*/ 1857 w 3922"/>
                <a:gd name="T41" fmla="*/ 658 h 1873"/>
                <a:gd name="T42" fmla="*/ 1809 w 3922"/>
                <a:gd name="T43" fmla="*/ 737 h 1873"/>
                <a:gd name="T44" fmla="*/ 1809 w 3922"/>
                <a:gd name="T45" fmla="*/ 873 h 1873"/>
                <a:gd name="T46" fmla="*/ 1773 w 3922"/>
                <a:gd name="T47" fmla="*/ 930 h 1873"/>
                <a:gd name="T48" fmla="*/ 1145 w 3922"/>
                <a:gd name="T49" fmla="*/ 1223 h 1873"/>
                <a:gd name="T50" fmla="*/ 643 w 3922"/>
                <a:gd name="T51" fmla="*/ 1459 h 1873"/>
                <a:gd name="T52" fmla="*/ 64 w 3922"/>
                <a:gd name="T53" fmla="*/ 1729 h 1873"/>
                <a:gd name="T54" fmla="*/ 18 w 3922"/>
                <a:gd name="T55" fmla="*/ 1820 h 1873"/>
                <a:gd name="T56" fmla="*/ 105 w 3922"/>
                <a:gd name="T57" fmla="*/ 1846 h 1873"/>
                <a:gd name="T58" fmla="*/ 132 w 3922"/>
                <a:gd name="T59" fmla="*/ 1839 h 1873"/>
                <a:gd name="T60" fmla="*/ 705 w 3922"/>
                <a:gd name="T61" fmla="*/ 1627 h 1873"/>
                <a:gd name="T62" fmla="*/ 1363 w 3922"/>
                <a:gd name="T63" fmla="*/ 1388 h 1873"/>
                <a:gd name="T64" fmla="*/ 1803 w 3922"/>
                <a:gd name="T65" fmla="*/ 1224 h 1873"/>
                <a:gd name="T66" fmla="*/ 1817 w 3922"/>
                <a:gd name="T67" fmla="*/ 1282 h 1873"/>
                <a:gd name="T68" fmla="*/ 1892 w 3922"/>
                <a:gd name="T69" fmla="*/ 1791 h 1873"/>
                <a:gd name="T70" fmla="*/ 1934 w 3922"/>
                <a:gd name="T71" fmla="*/ 1864 h 1873"/>
                <a:gd name="T72" fmla="*/ 1961 w 3922"/>
                <a:gd name="T73" fmla="*/ 1873 h 1873"/>
                <a:gd name="T74" fmla="*/ 1988 w 3922"/>
                <a:gd name="T75" fmla="*/ 1864 h 1873"/>
                <a:gd name="T76" fmla="*/ 2030 w 3922"/>
                <a:gd name="T77" fmla="*/ 1791 h 1873"/>
                <a:gd name="T78" fmla="*/ 2105 w 3922"/>
                <a:gd name="T79" fmla="*/ 1282 h 1873"/>
                <a:gd name="T80" fmla="*/ 2119 w 3922"/>
                <a:gd name="T81" fmla="*/ 1224 h 1873"/>
                <a:gd name="T82" fmla="*/ 2559 w 3922"/>
                <a:gd name="T83" fmla="*/ 1388 h 1873"/>
                <a:gd name="T84" fmla="*/ 3216 w 3922"/>
                <a:gd name="T85" fmla="*/ 1627 h 1873"/>
                <a:gd name="T86" fmla="*/ 3790 w 3922"/>
                <a:gd name="T87" fmla="*/ 1839 h 1873"/>
                <a:gd name="T88" fmla="*/ 3817 w 3922"/>
                <a:gd name="T89" fmla="*/ 1846 h 1873"/>
                <a:gd name="T90" fmla="*/ 3904 w 3922"/>
                <a:gd name="T91" fmla="*/ 1820 h 1873"/>
                <a:gd name="T92" fmla="*/ 3858 w 3922"/>
                <a:gd name="T93" fmla="*/ 1729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2" h="1873">
                  <a:moveTo>
                    <a:pt x="3858" y="1729"/>
                  </a:moveTo>
                  <a:cubicBezTo>
                    <a:pt x="3665" y="1639"/>
                    <a:pt x="3472" y="1549"/>
                    <a:pt x="3279" y="1459"/>
                  </a:cubicBezTo>
                  <a:cubicBezTo>
                    <a:pt x="3112" y="1380"/>
                    <a:pt x="2945" y="1301"/>
                    <a:pt x="2777" y="1223"/>
                  </a:cubicBezTo>
                  <a:cubicBezTo>
                    <a:pt x="2568" y="1125"/>
                    <a:pt x="2359" y="1027"/>
                    <a:pt x="2149" y="930"/>
                  </a:cubicBezTo>
                  <a:cubicBezTo>
                    <a:pt x="2123" y="918"/>
                    <a:pt x="2111" y="902"/>
                    <a:pt x="2113" y="873"/>
                  </a:cubicBezTo>
                  <a:cubicBezTo>
                    <a:pt x="2115" y="828"/>
                    <a:pt x="2114" y="782"/>
                    <a:pt x="2113" y="737"/>
                  </a:cubicBezTo>
                  <a:cubicBezTo>
                    <a:pt x="2112" y="702"/>
                    <a:pt x="2099" y="674"/>
                    <a:pt x="2065" y="658"/>
                  </a:cubicBezTo>
                  <a:cubicBezTo>
                    <a:pt x="2056" y="654"/>
                    <a:pt x="2047" y="641"/>
                    <a:pt x="2046" y="632"/>
                  </a:cubicBezTo>
                  <a:cubicBezTo>
                    <a:pt x="2045" y="567"/>
                    <a:pt x="2045" y="502"/>
                    <a:pt x="2045" y="432"/>
                  </a:cubicBezTo>
                  <a:cubicBezTo>
                    <a:pt x="2105" y="432"/>
                    <a:pt x="2159" y="432"/>
                    <a:pt x="2213" y="432"/>
                  </a:cubicBezTo>
                  <a:cubicBezTo>
                    <a:pt x="2290" y="431"/>
                    <a:pt x="2334" y="391"/>
                    <a:pt x="2337" y="316"/>
                  </a:cubicBezTo>
                  <a:cubicBezTo>
                    <a:pt x="2339" y="249"/>
                    <a:pt x="2339" y="181"/>
                    <a:pt x="2337" y="114"/>
                  </a:cubicBezTo>
                  <a:cubicBezTo>
                    <a:pt x="2334" y="38"/>
                    <a:pt x="2295" y="0"/>
                    <a:pt x="2218" y="0"/>
                  </a:cubicBezTo>
                  <a:cubicBezTo>
                    <a:pt x="2132" y="0"/>
                    <a:pt x="2047" y="0"/>
                    <a:pt x="1961" y="0"/>
                  </a:cubicBezTo>
                  <a:cubicBezTo>
                    <a:pt x="1875" y="0"/>
                    <a:pt x="1790" y="0"/>
                    <a:pt x="1704" y="0"/>
                  </a:cubicBezTo>
                  <a:cubicBezTo>
                    <a:pt x="1627" y="0"/>
                    <a:pt x="1588" y="38"/>
                    <a:pt x="1585" y="114"/>
                  </a:cubicBezTo>
                  <a:cubicBezTo>
                    <a:pt x="1583" y="181"/>
                    <a:pt x="1583" y="249"/>
                    <a:pt x="1585" y="316"/>
                  </a:cubicBezTo>
                  <a:cubicBezTo>
                    <a:pt x="1588" y="391"/>
                    <a:pt x="1632" y="431"/>
                    <a:pt x="1709" y="432"/>
                  </a:cubicBezTo>
                  <a:cubicBezTo>
                    <a:pt x="1763" y="432"/>
                    <a:pt x="1817" y="432"/>
                    <a:pt x="1877" y="432"/>
                  </a:cubicBezTo>
                  <a:cubicBezTo>
                    <a:pt x="1877" y="502"/>
                    <a:pt x="1877" y="567"/>
                    <a:pt x="1876" y="632"/>
                  </a:cubicBezTo>
                  <a:cubicBezTo>
                    <a:pt x="1875" y="641"/>
                    <a:pt x="1866" y="654"/>
                    <a:pt x="1857" y="658"/>
                  </a:cubicBezTo>
                  <a:cubicBezTo>
                    <a:pt x="1823" y="674"/>
                    <a:pt x="1810" y="702"/>
                    <a:pt x="1809" y="737"/>
                  </a:cubicBezTo>
                  <a:cubicBezTo>
                    <a:pt x="1808" y="782"/>
                    <a:pt x="1807" y="828"/>
                    <a:pt x="1809" y="873"/>
                  </a:cubicBezTo>
                  <a:cubicBezTo>
                    <a:pt x="1811" y="902"/>
                    <a:pt x="1799" y="918"/>
                    <a:pt x="1773" y="930"/>
                  </a:cubicBezTo>
                  <a:cubicBezTo>
                    <a:pt x="1563" y="1027"/>
                    <a:pt x="1354" y="1125"/>
                    <a:pt x="1145" y="1223"/>
                  </a:cubicBezTo>
                  <a:cubicBezTo>
                    <a:pt x="977" y="1301"/>
                    <a:pt x="810" y="1380"/>
                    <a:pt x="643" y="1459"/>
                  </a:cubicBezTo>
                  <a:cubicBezTo>
                    <a:pt x="450" y="1549"/>
                    <a:pt x="257" y="1639"/>
                    <a:pt x="64" y="1729"/>
                  </a:cubicBezTo>
                  <a:cubicBezTo>
                    <a:pt x="19" y="1750"/>
                    <a:pt x="0" y="1783"/>
                    <a:pt x="18" y="1820"/>
                  </a:cubicBezTo>
                  <a:cubicBezTo>
                    <a:pt x="37" y="1857"/>
                    <a:pt x="69" y="1862"/>
                    <a:pt x="105" y="1846"/>
                  </a:cubicBezTo>
                  <a:cubicBezTo>
                    <a:pt x="113" y="1842"/>
                    <a:pt x="123" y="1842"/>
                    <a:pt x="132" y="1839"/>
                  </a:cubicBezTo>
                  <a:cubicBezTo>
                    <a:pt x="323" y="1768"/>
                    <a:pt x="514" y="1697"/>
                    <a:pt x="705" y="1627"/>
                  </a:cubicBezTo>
                  <a:cubicBezTo>
                    <a:pt x="924" y="1547"/>
                    <a:pt x="1144" y="1468"/>
                    <a:pt x="1363" y="1388"/>
                  </a:cubicBezTo>
                  <a:cubicBezTo>
                    <a:pt x="1509" y="1335"/>
                    <a:pt x="1653" y="1280"/>
                    <a:pt x="1803" y="1224"/>
                  </a:cubicBezTo>
                  <a:cubicBezTo>
                    <a:pt x="1808" y="1246"/>
                    <a:pt x="1814" y="1264"/>
                    <a:pt x="1817" y="1282"/>
                  </a:cubicBezTo>
                  <a:cubicBezTo>
                    <a:pt x="1842" y="1452"/>
                    <a:pt x="1865" y="1622"/>
                    <a:pt x="1892" y="1791"/>
                  </a:cubicBezTo>
                  <a:cubicBezTo>
                    <a:pt x="1897" y="1818"/>
                    <a:pt x="1913" y="1850"/>
                    <a:pt x="1934" y="1864"/>
                  </a:cubicBezTo>
                  <a:cubicBezTo>
                    <a:pt x="1942" y="1870"/>
                    <a:pt x="1952" y="1873"/>
                    <a:pt x="1961" y="1873"/>
                  </a:cubicBezTo>
                  <a:cubicBezTo>
                    <a:pt x="1970" y="1873"/>
                    <a:pt x="1980" y="1870"/>
                    <a:pt x="1988" y="1864"/>
                  </a:cubicBezTo>
                  <a:cubicBezTo>
                    <a:pt x="2009" y="1850"/>
                    <a:pt x="2025" y="1818"/>
                    <a:pt x="2030" y="1791"/>
                  </a:cubicBezTo>
                  <a:cubicBezTo>
                    <a:pt x="2057" y="1622"/>
                    <a:pt x="2080" y="1452"/>
                    <a:pt x="2105" y="1282"/>
                  </a:cubicBezTo>
                  <a:cubicBezTo>
                    <a:pt x="2108" y="1264"/>
                    <a:pt x="2114" y="1246"/>
                    <a:pt x="2119" y="1224"/>
                  </a:cubicBezTo>
                  <a:cubicBezTo>
                    <a:pt x="2269" y="1280"/>
                    <a:pt x="2413" y="1335"/>
                    <a:pt x="2559" y="1388"/>
                  </a:cubicBezTo>
                  <a:cubicBezTo>
                    <a:pt x="2778" y="1468"/>
                    <a:pt x="2997" y="1547"/>
                    <a:pt x="3216" y="1627"/>
                  </a:cubicBezTo>
                  <a:cubicBezTo>
                    <a:pt x="3408" y="1697"/>
                    <a:pt x="3599" y="1768"/>
                    <a:pt x="3790" y="1839"/>
                  </a:cubicBezTo>
                  <a:cubicBezTo>
                    <a:pt x="3799" y="1842"/>
                    <a:pt x="3809" y="1842"/>
                    <a:pt x="3817" y="1846"/>
                  </a:cubicBezTo>
                  <a:cubicBezTo>
                    <a:pt x="3853" y="1862"/>
                    <a:pt x="3885" y="1857"/>
                    <a:pt x="3904" y="1820"/>
                  </a:cubicBezTo>
                  <a:cubicBezTo>
                    <a:pt x="3922" y="1783"/>
                    <a:pt x="3902" y="1750"/>
                    <a:pt x="3858" y="17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22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მუნიციპალური ავტობუსები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582" y="1825625"/>
            <a:ext cx="5821218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სტანდარტიზაცია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ავტოპარკის ერთგვაროვნება ცენტრალიზაციის შედეგად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err="1"/>
              <a:t>ტექმომსახურებაზე</a:t>
            </a:r>
            <a:r>
              <a:rPr lang="ka-GE" dirty="0"/>
              <a:t> ხარისხის გაუმჯობესება დანახარჯების შემცირება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კონსოლიდაციის შედეგად მიღებული მნიშვნელოვანი საბიუჯეტო ეკონომია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6" y="1907931"/>
            <a:ext cx="3419183" cy="3255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33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სპეციალური ტექნიკა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308" y="1825625"/>
            <a:ext cx="5636491" cy="4351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/>
              <a:t>სტანდარტიზაცია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/>
              <a:t>ავტოპარკის ერთგვაროვნება ცენტრალიზაციის შედეგად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 err="1"/>
              <a:t>ტექმომსახურებაზე</a:t>
            </a:r>
            <a:r>
              <a:rPr lang="ka-GE" sz="2000" dirty="0"/>
              <a:t> ხარისხის გაუმჯობესება დანახარჯების შემცირება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/>
              <a:t>კონსოლიდაციის შედეგად მიღებული მნიშვნელოვანი საბიუჯეტო ეკონომია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73" y="1907931"/>
            <a:ext cx="3386963" cy="3384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8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25" y="160845"/>
            <a:ext cx="9325889" cy="724373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კონსოლიდირებული ტენდერების </a:t>
            </a:r>
            <a:r>
              <a:rPr lang="ka-G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მიმზიდველობა</a:t>
            </a:r>
            <a:endParaRPr lang="ka-GE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19">
            <a:off x="850272" y="1020279"/>
            <a:ext cx="4013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83">
            <a:off x="1220104" y="2596939"/>
            <a:ext cx="3273537" cy="40175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0582551"/>
              </p:ext>
            </p:extLst>
          </p:nvPr>
        </p:nvGraphicFramePr>
        <p:xfrm>
          <a:off x="5161085" y="719666"/>
          <a:ext cx="64623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9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16" y="2356168"/>
            <a:ext cx="10515600" cy="1325563"/>
          </a:xfrm>
        </p:spPr>
        <p:txBody>
          <a:bodyPr/>
          <a:lstStyle/>
          <a:p>
            <a:pPr algn="ctr"/>
            <a:r>
              <a:rPr lang="ka-GE" dirty="0"/>
              <a:t>მადლობა ყურადღებისთვის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81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000" b="1" dirty="0" smtClean="0"/>
              <a:t>რომელ შემსყიდველზე ვრცელდება კონსოლიდირებული ტენდერი?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417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8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კონსოლიდირებული ტენდერის დაგეგმვა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968" y="2399343"/>
            <a:ext cx="7203831" cy="2392465"/>
          </a:xfrm>
        </p:spPr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ka-GE" dirty="0"/>
              <a:t>შემსყიდველ ორგანიზაციებთან მჭიდრო თანამშრომლობა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ka-GE" dirty="0"/>
              <a:t>ტექნიკური მოთხოვნების დადგენა-დაზუსტება და სტანდარტიზაცია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9343"/>
            <a:ext cx="3203902" cy="32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გამარჯვებულის გამოვლენის პრინციპი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84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80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/>
              <a:t>შემსყიდველი ორგანიზაციებიდან გეგმების </a:t>
            </a:r>
            <a:r>
              <a:rPr lang="ka-GE" sz="3600" b="1" dirty="0" smtClean="0"/>
              <a:t>გამოთხოვა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886"/>
            <a:ext cx="3695944" cy="369594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4992726"/>
              </p:ext>
            </p:extLst>
          </p:nvPr>
        </p:nvGraphicFramePr>
        <p:xfrm>
          <a:off x="4633546" y="1983886"/>
          <a:ext cx="6506308" cy="392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4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55128"/>
              </p:ext>
            </p:extLst>
          </p:nvPr>
        </p:nvGraphicFramePr>
        <p:xfrm>
          <a:off x="1" y="1354015"/>
          <a:ext cx="11808068" cy="482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/>
              <a:t>ტენდერის მომზადება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03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1257</Words>
  <Application>Microsoft Office PowerPoint</Application>
  <PresentationFormat>Widescreen</PresentationFormat>
  <Paragraphs>305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Academy</vt:lpstr>
      <vt:lpstr>Arial</vt:lpstr>
      <vt:lpstr>Calibri</vt:lpstr>
      <vt:lpstr>Calibri Light</vt:lpstr>
      <vt:lpstr>DejaVu Sans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როგორ ირჩევა შესყიდვის ობიექტი</vt:lpstr>
      <vt:lpstr>რომელ შემსყიდველზე ვრცელდება კონსოლიდირებული ტენდერი?</vt:lpstr>
      <vt:lpstr>კონსოლიდირებული ტენდერის დაგეგმვა</vt:lpstr>
      <vt:lpstr>გამარჯვებულის გამოვლენის პრინციპი</vt:lpstr>
      <vt:lpstr>შემსყიდველი ორგანიზაციებიდან გეგმების გამოთხოვა</vt:lpstr>
      <vt:lpstr>ტენდერის მომზადება</vt:lpstr>
      <vt:lpstr>ბაზრის კვლევა და მისი მიზნები</vt:lpstr>
      <vt:lpstr>კონსოლიდირებული ტენდერის გამოცხადება</vt:lpstr>
      <vt:lpstr>შერჩევა-შეფასება და გამარჯვებულის გამოვლენა </vt:lpstr>
      <vt:lpstr>PowerPoint Presentation</vt:lpstr>
      <vt:lpstr>როგორ შევუერთდეთ კონსოლიდირებულ ტენდერს ?</vt:lpstr>
      <vt:lpstr>ხელშეკრულების შესრულების უზრუნველყოფის გარანტია</vt:lpstr>
      <vt:lpstr>ხელშეკრულების მიმდინარეობა </vt:lpstr>
      <vt:lpstr>PowerPoint Presentation</vt:lpstr>
      <vt:lpstr>ნავთობპროდუქციის (საწვავის) კონსოლიდირებული ტენდერი:</vt:lpstr>
      <vt:lpstr>კონსოლიდირებულ ტენდერებამდე... (2011 წ.) </vt:lpstr>
      <vt:lpstr>კონსოლიდირებული ტენდერები </vt:lpstr>
      <vt:lpstr>PowerPoint Presentation</vt:lpstr>
      <vt:lpstr>არაგამარჯვებული მიმწოდებლისგან საწვავის შესყიდვის შემთხვევა:</vt:lpstr>
      <vt:lpstr>კომპიუტერების კონსოლიდირებული ტენდერი</vt:lpstr>
      <vt:lpstr>პრინტერები და კარტრიჯები</vt:lpstr>
      <vt:lpstr>უწყვეტი კვების წყაროები (UPS)</vt:lpstr>
      <vt:lpstr>საბეჭდი ქაღალდი</vt:lpstr>
      <vt:lpstr>საბეჭდი ქაღალდის კონსოლიდირებული ტენდერი</vt:lpstr>
      <vt:lpstr>სატრანსპორტო საშუალებები</vt:lpstr>
      <vt:lpstr>PowerPoint Presentation</vt:lpstr>
      <vt:lpstr>სატრანსპორტო საშუალებების დაზღვევა</vt:lpstr>
      <vt:lpstr>სატრანსპორტო საშუალებების ძრავის ზეთები და ზეთის ფილტრები (თანმდევი მომსახურებით)</vt:lpstr>
      <vt:lpstr>სატრანსპორტო საშუალებების აკუმულატორები (თანმდევი მომსახურებით)</vt:lpstr>
      <vt:lpstr>ფიჭური სატელეფონო მომსახურების კონსოლიდირებული ტენდერი</vt:lpstr>
      <vt:lpstr>სატელევიზიო საეთერო დროის (Wgrp) კონსოლიდირებული ტენდერი</vt:lpstr>
      <vt:lpstr>სხვადასხვა სახის კვების პროდუქტები</vt:lpstr>
      <vt:lpstr>ფარმაცევტული პროდუქტები</vt:lpstr>
      <vt:lpstr>სამედიცინო სახარჯი მასალები</vt:lpstr>
      <vt:lpstr>სკოლის მოსწავლეების სატრანსპორტო მომსახურება</vt:lpstr>
      <vt:lpstr>სასკოლო წიგნები</vt:lpstr>
      <vt:lpstr>სასკოლო მერხები და სკამები</vt:lpstr>
      <vt:lpstr>საოფისე ავეჯი</vt:lpstr>
      <vt:lpstr>მუნიციპალური ავტობუსები</vt:lpstr>
      <vt:lpstr>სპეციალური ტექნიკა</vt:lpstr>
      <vt:lpstr>კონსოლიდირებული ტენდერების მიმზიდველობა</vt:lpstr>
      <vt:lpstr>მადლობა ყურადღებისთვის!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Salome Melashvili</cp:lastModifiedBy>
  <cp:revision>122</cp:revision>
  <dcterms:created xsi:type="dcterms:W3CDTF">2015-09-14T11:09:32Z</dcterms:created>
  <dcterms:modified xsi:type="dcterms:W3CDTF">2026-06-16T16:18:52Z</dcterms:modified>
</cp:coreProperties>
</file>