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4" r:id="rId34"/>
    <p:sldId id="295" r:id="rId35"/>
    <p:sldId id="296" r:id="rId36"/>
    <p:sldId id="288" r:id="rId37"/>
    <p:sldId id="289" r:id="rId38"/>
    <p:sldId id="290" r:id="rId39"/>
    <p:sldId id="291" r:id="rId40"/>
    <p:sldId id="292" r:id="rId41"/>
    <p:sldId id="293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23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5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4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5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2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7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1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6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81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3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0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6E372-D35D-4148-8041-01B86876D716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FEA53-E1E0-47AB-8285-91EF7000E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4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2.png"/><Relationship Id="rId10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9.png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064" y="177599"/>
            <a:ext cx="2627604" cy="18716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4773" y="0"/>
            <a:ext cx="2627604" cy="187163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270761" y="548640"/>
            <a:ext cx="7658792" cy="5735782"/>
            <a:chOff x="0" y="0"/>
            <a:chExt cx="8744989" cy="6858000"/>
          </a:xfrm>
        </p:grpSpPr>
        <p:sp>
          <p:nvSpPr>
            <p:cNvPr id="11" name="Rounded Rectangle 10"/>
            <p:cNvSpPr/>
            <p:nvPr/>
          </p:nvSpPr>
          <p:spPr>
            <a:xfrm>
              <a:off x="0" y="0"/>
              <a:ext cx="8744989" cy="68580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 txBox="1"/>
            <p:nvPr/>
          </p:nvSpPr>
          <p:spPr>
            <a:xfrm>
              <a:off x="0" y="2743200"/>
              <a:ext cx="8744989" cy="27432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1592" tIns="291592" rIns="291592" bIns="291592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a-GE" sz="3200" kern="1200" dirty="0" smtClean="0"/>
                <a:t>„სახელმწიფო შესყიდვების შესახებ“ საქართველოს კანონში განხორციელებული ცვლილებები</a:t>
              </a:r>
              <a:endParaRPr lang="en-US" sz="3200" kern="1200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365" y="728535"/>
            <a:ext cx="2286198" cy="22861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540" y="5170749"/>
            <a:ext cx="7497043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3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61" y="135177"/>
            <a:ext cx="10516511" cy="10181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32" y="1738941"/>
            <a:ext cx="3915622" cy="1486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173" y="1597624"/>
            <a:ext cx="4287894" cy="16277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219" y="4124693"/>
            <a:ext cx="4309793" cy="16360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691" y="1457922"/>
            <a:ext cx="103641" cy="20484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532" y="1387264"/>
            <a:ext cx="103641" cy="2048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1578" y="3918489"/>
            <a:ext cx="103641" cy="20484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3767" y="1874522"/>
            <a:ext cx="3607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შემსყიდველი ორგანიზაციის მიერ სხვა შემსყიდველი ორგანიზაციისგან იმ ექსკლუზიური მომსახურების შესყიდვაზე, რომლის გაწევის უფლებაც სხვა შემსყიდველ ორგანიზაციას კანონით ან კანონის შესაბამისად მიენიჭა.</a:t>
            </a:r>
            <a:endParaRPr lang="en-US" sz="1200" b="1" dirty="0">
              <a:latin typeface="Sylfaen" panose="010A05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6847" y="1811316"/>
            <a:ext cx="3948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საჯარო სამართლის იურიდიული პირის − უმაღლესი საგანმანათლებლო დაწესებულების მიერ არარეზიდენტი დაწესებულებისგან/საერთაშორისო ორგანიზაციისგან საერთაშორისო აკრედიტაციის/ავტორიზაციის/გარე შეფასების მოსაპოვებლად მომსახურების შესყიდვაზე. </a:t>
            </a:r>
            <a:endParaRPr lang="en-US" sz="1200" b="1" dirty="0">
              <a:latin typeface="Sylfaen" panose="010A050205030603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21415" y="4434874"/>
            <a:ext cx="39236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sz="1200" b="1" dirty="0"/>
              <a:t>საერთაშორისო ორგანიზაციაში გაწევრებისა და საერთაშორისო ღონისძიებაში მონაწილეობისთვის საწევრო/სარეგისტრაციო გადასახადის გადახდასთან დაკავშირებულ შესყიდვაზე. აღნიშნული ცვლილება ამოქმედდა კანონის </a:t>
            </a:r>
            <a:r>
              <a:rPr lang="ka-GE" sz="1200" b="1" dirty="0" smtClean="0"/>
              <a:t>გამოქვეყნებისთანავე</a:t>
            </a:r>
            <a:r>
              <a:rPr lang="en-US" sz="1200" b="1" dirty="0" smtClean="0">
                <a:latin typeface="Sylfaen" panose="010A0502050306030303" pitchFamily="18" charset="0"/>
              </a:rPr>
              <a:t>.</a:t>
            </a:r>
            <a:endParaRPr lang="en-US" sz="1200" b="1" dirty="0" smtClean="0"/>
          </a:p>
        </p:txBody>
      </p:sp>
    </p:spTree>
    <p:extLst>
      <p:ext uri="{BB962C8B-B14F-4D97-AF65-F5344CB8AC3E}">
        <p14:creationId xmlns:p14="http://schemas.microsoft.com/office/powerpoint/2010/main" val="324428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063" y="0"/>
            <a:ext cx="8754615" cy="914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12" y="1257098"/>
            <a:ext cx="7895004" cy="14509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108" y="3998697"/>
            <a:ext cx="7913294" cy="243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121" y="3050691"/>
            <a:ext cx="7785267" cy="8108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87" y="4502870"/>
            <a:ext cx="2731245" cy="9937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2134" y="4414457"/>
            <a:ext cx="2347163" cy="10120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1832" y="4428091"/>
            <a:ext cx="2347163" cy="10120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6598" y="4414457"/>
            <a:ext cx="2347163" cy="10120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7385" y="4883863"/>
            <a:ext cx="524301" cy="15851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5174" y="4883863"/>
            <a:ext cx="524301" cy="15851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3101" y="4854848"/>
            <a:ext cx="524301" cy="15851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8506" y="4502870"/>
            <a:ext cx="2523963" cy="81083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2549" y="4549494"/>
            <a:ext cx="2465727" cy="7419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50933" y="4428091"/>
            <a:ext cx="2341067" cy="9754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3862" y="5466501"/>
            <a:ext cx="7547955" cy="151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4" y="83892"/>
            <a:ext cx="2834886" cy="1536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3808" y="0"/>
            <a:ext cx="2834886" cy="1536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52" y="1155292"/>
            <a:ext cx="5998984" cy="7620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122" y="2192876"/>
            <a:ext cx="2005758" cy="4938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001" y="2909731"/>
            <a:ext cx="7913294" cy="243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001" y="4464211"/>
            <a:ext cx="7913294" cy="24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7001" y="6101818"/>
            <a:ext cx="7913294" cy="243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2317" y="2870815"/>
            <a:ext cx="347502" cy="304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437" y="4464211"/>
            <a:ext cx="335309" cy="3048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8491" y="3023228"/>
            <a:ext cx="8230313" cy="1408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7746" y="4447620"/>
            <a:ext cx="8023031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3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576" y="96949"/>
            <a:ext cx="5578323" cy="762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44" y="1186204"/>
            <a:ext cx="4883319" cy="512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275" y="1630043"/>
            <a:ext cx="3334801" cy="1902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944" y="2025501"/>
            <a:ext cx="4773582" cy="26397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0269" y="5058254"/>
            <a:ext cx="6035563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9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017" y="88636"/>
            <a:ext cx="5578323" cy="762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6" y="1621258"/>
            <a:ext cx="7913294" cy="243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6" y="2959607"/>
            <a:ext cx="7913294" cy="243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6" y="4472524"/>
            <a:ext cx="7913294" cy="24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46" y="5758528"/>
            <a:ext cx="7913294" cy="243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22" y="1612394"/>
            <a:ext cx="347502" cy="304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737" y="3042459"/>
            <a:ext cx="335309" cy="304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722" y="4542085"/>
            <a:ext cx="347502" cy="304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350" y="5700615"/>
            <a:ext cx="384081" cy="3048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370" y="1893089"/>
            <a:ext cx="7955970" cy="8047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370" y="3022119"/>
            <a:ext cx="7998645" cy="14448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473" y="4787493"/>
            <a:ext cx="7651143" cy="8047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8370" y="5939253"/>
            <a:ext cx="7955970" cy="8047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42550" y="1733836"/>
            <a:ext cx="3249450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8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509" y="175372"/>
            <a:ext cx="5255207" cy="6218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919" y="486295"/>
            <a:ext cx="2670279" cy="2298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958" y="1044127"/>
            <a:ext cx="6273328" cy="591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977" y="1998882"/>
            <a:ext cx="7181710" cy="1164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650" y="3733483"/>
            <a:ext cx="7742591" cy="920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1734" y="5246070"/>
            <a:ext cx="8248603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16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381" y="250187"/>
            <a:ext cx="5255207" cy="6218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052" y="1904268"/>
            <a:ext cx="8108383" cy="40968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167" y="2286796"/>
            <a:ext cx="1627773" cy="804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1559" y="1904268"/>
            <a:ext cx="1146147" cy="124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84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198" y="115790"/>
            <a:ext cx="6968332" cy="7742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78" y="1273764"/>
            <a:ext cx="7187807" cy="536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501" y="2727011"/>
            <a:ext cx="7559695" cy="27007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922" y="767704"/>
            <a:ext cx="3072650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6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05" y="155699"/>
            <a:ext cx="5255207" cy="6279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04" y="1082850"/>
            <a:ext cx="5864860" cy="469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246" y="1697889"/>
            <a:ext cx="6376969" cy="2847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572" y="4325071"/>
            <a:ext cx="2658086" cy="9510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003" y="5459216"/>
            <a:ext cx="3023878" cy="10607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1934" y="5420257"/>
            <a:ext cx="4426080" cy="14265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6215" y="4800600"/>
            <a:ext cx="3401863" cy="12375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4109" y="4736892"/>
            <a:ext cx="505137" cy="6369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7730" y="5180539"/>
            <a:ext cx="190631" cy="3353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8604" y="4325071"/>
            <a:ext cx="479380" cy="43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61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664" y="151817"/>
            <a:ext cx="4785775" cy="6523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96" y="1202830"/>
            <a:ext cx="5779509" cy="512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989" y="2113622"/>
            <a:ext cx="4334632" cy="725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5595" y="3237793"/>
            <a:ext cx="4005419" cy="1103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996" y="4341265"/>
            <a:ext cx="4712616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7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007" y="0"/>
            <a:ext cx="6803726" cy="16033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60" y="1734844"/>
            <a:ext cx="5779509" cy="512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54" y="2519249"/>
            <a:ext cx="6523285" cy="1420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54" y="4162437"/>
            <a:ext cx="7913294" cy="24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50" y="4252393"/>
            <a:ext cx="7023201" cy="2493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0690" y="1610109"/>
            <a:ext cx="3948773" cy="232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1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897" y="81715"/>
            <a:ext cx="5956308" cy="6096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71" y="870320"/>
            <a:ext cx="5779509" cy="512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60" y="1787737"/>
            <a:ext cx="5931922" cy="1237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460" y="1008537"/>
            <a:ext cx="3661596" cy="23331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" y="3761632"/>
            <a:ext cx="7913294" cy="243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240" y="4254705"/>
            <a:ext cx="9754445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050" y="138289"/>
            <a:ext cx="8317263" cy="65205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458" y="490352"/>
            <a:ext cx="2286198" cy="2286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811" y="5507415"/>
            <a:ext cx="7617577" cy="97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69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934" y="215270"/>
            <a:ext cx="7200000" cy="658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964" y="1449954"/>
            <a:ext cx="7937680" cy="1414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964" y="3930734"/>
            <a:ext cx="7937680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73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339" y="80323"/>
            <a:ext cx="5608806" cy="762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129" y="2157322"/>
            <a:ext cx="2737341" cy="24934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876" y="842389"/>
            <a:ext cx="8876545" cy="804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2918" y="2016365"/>
            <a:ext cx="4865030" cy="597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734" y="3528146"/>
            <a:ext cx="3310415" cy="1231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0171" y="3461979"/>
            <a:ext cx="3145809" cy="1188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6416" y="2748317"/>
            <a:ext cx="438950" cy="579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3363" y="2613825"/>
            <a:ext cx="426757" cy="5852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9981" y="5565123"/>
            <a:ext cx="6645216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08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85" y="108309"/>
            <a:ext cx="5608806" cy="755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34" y="864279"/>
            <a:ext cx="10028789" cy="2371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34" y="3530874"/>
            <a:ext cx="2054530" cy="2206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830" y="3355995"/>
            <a:ext cx="7145131" cy="3005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524" y="4566156"/>
            <a:ext cx="603556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97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12" y="147649"/>
            <a:ext cx="8175445" cy="9266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546" y="1475765"/>
            <a:ext cx="6364776" cy="481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137" y="2358835"/>
            <a:ext cx="2487384" cy="798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485" y="2358835"/>
            <a:ext cx="2914141" cy="7803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1262" y="2358835"/>
            <a:ext cx="2828789" cy="7986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434" y="3419160"/>
            <a:ext cx="2828789" cy="32616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1589" y="3419160"/>
            <a:ext cx="3279932" cy="33774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6150" y="3241905"/>
            <a:ext cx="2731245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70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335" y="196701"/>
            <a:ext cx="5608806" cy="762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34" y="1140760"/>
            <a:ext cx="6858594" cy="5364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782" y="493224"/>
            <a:ext cx="3554276" cy="6364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24" y="2600080"/>
            <a:ext cx="701710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00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605" y="124935"/>
            <a:ext cx="5535648" cy="7559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32" y="1006285"/>
            <a:ext cx="8876545" cy="2517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101" y="4169032"/>
            <a:ext cx="8876545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82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942" y="1458020"/>
            <a:ext cx="6322100" cy="7498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985" y="2549963"/>
            <a:ext cx="4466044" cy="274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15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360" y="214438"/>
            <a:ext cx="4334632" cy="6767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816" y="1524644"/>
            <a:ext cx="8571719" cy="43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4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949" y="117183"/>
            <a:ext cx="5255207" cy="6218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3105" y="1614995"/>
            <a:ext cx="6980525" cy="38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08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133" y="139888"/>
            <a:ext cx="6913463" cy="9754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719" y="1115333"/>
            <a:ext cx="7449958" cy="2481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5755" y="3913523"/>
            <a:ext cx="4182218" cy="250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96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612" y="123263"/>
            <a:ext cx="7706012" cy="9754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48" y="1338849"/>
            <a:ext cx="7175614" cy="1237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995" y="3153729"/>
            <a:ext cx="6797629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06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47" y="133808"/>
            <a:ext cx="5255207" cy="6218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829" y="889714"/>
            <a:ext cx="8736325" cy="5730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2909" y="2154849"/>
            <a:ext cx="3578662" cy="19996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70" y="1761623"/>
            <a:ext cx="3700593" cy="7864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513" y="2846910"/>
            <a:ext cx="4956478" cy="5486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000" y="4685823"/>
            <a:ext cx="1719221" cy="14265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4447" y="4685823"/>
            <a:ext cx="1742260" cy="14265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9991" y="4685822"/>
            <a:ext cx="2107521" cy="13759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2819" y="4685822"/>
            <a:ext cx="1955268" cy="13759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30762" y="5209179"/>
            <a:ext cx="451143" cy="3292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13217" y="5209179"/>
            <a:ext cx="451143" cy="3292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9594" y="5179933"/>
            <a:ext cx="451143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98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015" y="99165"/>
            <a:ext cx="6968332" cy="7742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08" y="1015733"/>
            <a:ext cx="2889754" cy="18838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593" y="1015733"/>
            <a:ext cx="3222227" cy="17940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663" y="3514702"/>
            <a:ext cx="3455368" cy="18776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1262" y="5242166"/>
            <a:ext cx="3477182" cy="1715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349" y="3125930"/>
            <a:ext cx="3231160" cy="15911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1867" y="1773403"/>
            <a:ext cx="1018120" cy="4206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3935" y="5103544"/>
            <a:ext cx="841321" cy="695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704395">
            <a:off x="6759357" y="3092397"/>
            <a:ext cx="946495" cy="426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712797">
            <a:off x="3304738" y="4733164"/>
            <a:ext cx="932769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17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045" y="178956"/>
            <a:ext cx="6230652" cy="10303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38" y="1399823"/>
            <a:ext cx="7334124" cy="9327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703" y="2523146"/>
            <a:ext cx="5041829" cy="27190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89" y="5571420"/>
            <a:ext cx="489551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04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91" y="908365"/>
            <a:ext cx="3901778" cy="4974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775" y="908364"/>
            <a:ext cx="3907875" cy="497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028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845" y="301446"/>
            <a:ext cx="4779678" cy="6523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327" y="1246049"/>
            <a:ext cx="3938357" cy="65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845" y="4216669"/>
            <a:ext cx="4706520" cy="2298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09" y="2400903"/>
            <a:ext cx="2145978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93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151" y="268467"/>
            <a:ext cx="6309907" cy="7681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57" y="1352707"/>
            <a:ext cx="6498899" cy="11766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9594" y="3075929"/>
            <a:ext cx="1963082" cy="1304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57" y="4199516"/>
            <a:ext cx="4517528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818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147" y="90852"/>
            <a:ext cx="6968332" cy="7742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457" y="1591698"/>
            <a:ext cx="8096190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63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16" y="114957"/>
            <a:ext cx="10967655" cy="7925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463" y="1725004"/>
            <a:ext cx="10522608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84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070" y="326656"/>
            <a:ext cx="9608129" cy="7681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9" y="1488343"/>
            <a:ext cx="11357832" cy="43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8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404" y="290085"/>
            <a:ext cx="9272820" cy="6584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69" y="1217856"/>
            <a:ext cx="11619983" cy="54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22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083" y="2219983"/>
            <a:ext cx="6328196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94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985" y="101653"/>
            <a:ext cx="6687892" cy="90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507" y="1467140"/>
            <a:ext cx="7102456" cy="12802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10" y="3210612"/>
            <a:ext cx="3097036" cy="2481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844" y="4214781"/>
            <a:ext cx="3981033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84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75" y="259595"/>
            <a:ext cx="6687892" cy="90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104" y="1438483"/>
            <a:ext cx="7474344" cy="39810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900" y="5696118"/>
            <a:ext cx="5468586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27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75" y="93341"/>
            <a:ext cx="7529213" cy="90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73" y="1241001"/>
            <a:ext cx="7943776" cy="20484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87" y="4294004"/>
            <a:ext cx="3907875" cy="1694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9" y="3665774"/>
            <a:ext cx="2801529" cy="280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58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6950" y="134905"/>
            <a:ext cx="7529213" cy="90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9" y="1225720"/>
            <a:ext cx="6876884" cy="2993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488" y="4612936"/>
            <a:ext cx="6950042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07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764" y="151530"/>
            <a:ext cx="7529213" cy="9022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31" y="1172540"/>
            <a:ext cx="8175445" cy="25178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270" y="3809130"/>
            <a:ext cx="2975106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7269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330" y="1493048"/>
            <a:ext cx="8429152" cy="11205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083" y="3966743"/>
            <a:ext cx="786452" cy="20667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309" y="3137615"/>
            <a:ext cx="829128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69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70</Words>
  <Application>Microsoft Office PowerPoint</Application>
  <PresentationFormat>Widescreen</PresentationFormat>
  <Paragraphs>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Sylfaen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Guranda Kartvelishvili</dc:creator>
  <cp:lastModifiedBy>Guranda Kartvelishvili</cp:lastModifiedBy>
  <cp:revision>9</cp:revision>
  <dcterms:created xsi:type="dcterms:W3CDTF">2026-07-28T14:50:47Z</dcterms:created>
  <dcterms:modified xsi:type="dcterms:W3CDTF">2026-07-29T12:34:19Z</dcterms:modified>
</cp:coreProperties>
</file>